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1.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2.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 id="2147483684" r:id="rId6"/>
    <p:sldMasterId id="2147484017" r:id="rId7"/>
    <p:sldMasterId id="2147483709" r:id="rId8"/>
    <p:sldMasterId id="2147483722" r:id="rId9"/>
    <p:sldMasterId id="2147483735" r:id="rId10"/>
    <p:sldMasterId id="2147483760" r:id="rId11"/>
    <p:sldMasterId id="2147483784" r:id="rId12"/>
    <p:sldMasterId id="2147483797" r:id="rId13"/>
    <p:sldMasterId id="2147483977" r:id="rId14"/>
    <p:sldMasterId id="2147483998" r:id="rId15"/>
    <p:sldMasterId id="2147483692" r:id="rId16"/>
  </p:sldMasterIdLst>
  <p:notesMasterIdLst>
    <p:notesMasterId r:id="rId35"/>
  </p:notesMasterIdLst>
  <p:handoutMasterIdLst>
    <p:handoutMasterId r:id="rId36"/>
  </p:handoutMasterIdLst>
  <p:sldIdLst>
    <p:sldId id="3858" r:id="rId17"/>
    <p:sldId id="495" r:id="rId18"/>
    <p:sldId id="478" r:id="rId19"/>
    <p:sldId id="3867" r:id="rId20"/>
    <p:sldId id="352" r:id="rId21"/>
    <p:sldId id="3849" r:id="rId22"/>
    <p:sldId id="466" r:id="rId23"/>
    <p:sldId id="474" r:id="rId24"/>
    <p:sldId id="488" r:id="rId25"/>
    <p:sldId id="489" r:id="rId26"/>
    <p:sldId id="3865" r:id="rId27"/>
    <p:sldId id="3860" r:id="rId28"/>
    <p:sldId id="3861" r:id="rId29"/>
    <p:sldId id="3869" r:id="rId30"/>
    <p:sldId id="485" r:id="rId31"/>
    <p:sldId id="275" r:id="rId32"/>
    <p:sldId id="486" r:id="rId33"/>
    <p:sldId id="276" r:id="rId34"/>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00"/>
    <a:srgbClr val="33CCFF"/>
    <a:srgbClr val="F5ECDB"/>
    <a:srgbClr val="F1E4CB"/>
    <a:srgbClr val="009999"/>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430C08-5675-45CE-95AE-09DF4C899BF6}" v="4" dt="2024-02-26T23:15:46.2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83266" autoAdjust="0"/>
  </p:normalViewPr>
  <p:slideViewPr>
    <p:cSldViewPr snapToGrid="0">
      <p:cViewPr varScale="1">
        <p:scale>
          <a:sx n="55" d="100"/>
          <a:sy n="55" d="100"/>
        </p:scale>
        <p:origin x="1136"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5.xml"/><Relationship Id="rId34" Type="http://schemas.openxmlformats.org/officeDocument/2006/relationships/slide" Target="slides/slide18.xml"/><Relationship Id="rId42"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slide" Target="slides/slide13.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ncey, Shavaun" userId="43adaf80-5037-477b-901f-3450b83c7288" providerId="ADAL" clId="{46430C08-5675-45CE-95AE-09DF4C899BF6}"/>
    <pc:docChg chg="custSel delSld modSld">
      <pc:chgData name="Mincey, Shavaun" userId="43adaf80-5037-477b-901f-3450b83c7288" providerId="ADAL" clId="{46430C08-5675-45CE-95AE-09DF4C899BF6}" dt="2024-02-26T23:23:51.228" v="1003" actId="20577"/>
      <pc:docMkLst>
        <pc:docMk/>
      </pc:docMkLst>
      <pc:sldChg chg="modSp mod">
        <pc:chgData name="Mincey, Shavaun" userId="43adaf80-5037-477b-901f-3450b83c7288" providerId="ADAL" clId="{46430C08-5675-45CE-95AE-09DF4C899BF6}" dt="2024-02-26T23:23:51.228" v="1003" actId="20577"/>
        <pc:sldMkLst>
          <pc:docMk/>
          <pc:sldMk cId="2920101703" sldId="474"/>
        </pc:sldMkLst>
        <pc:graphicFrameChg chg="modGraphic">
          <ac:chgData name="Mincey, Shavaun" userId="43adaf80-5037-477b-901f-3450b83c7288" providerId="ADAL" clId="{46430C08-5675-45CE-95AE-09DF4C899BF6}" dt="2024-02-26T23:23:51.228" v="1003" actId="20577"/>
          <ac:graphicFrameMkLst>
            <pc:docMk/>
            <pc:sldMk cId="2920101703" sldId="474"/>
            <ac:graphicFrameMk id="11" creationId="{00000000-0000-0000-0000-000000000000}"/>
          </ac:graphicFrameMkLst>
        </pc:graphicFrameChg>
      </pc:sldChg>
      <pc:sldChg chg="addSp delSp mod modNotesTx">
        <pc:chgData name="Mincey, Shavaun" userId="43adaf80-5037-477b-901f-3450b83c7288" providerId="ADAL" clId="{46430C08-5675-45CE-95AE-09DF4C899BF6}" dt="2024-02-26T23:11:28.799" v="109" actId="22"/>
        <pc:sldMkLst>
          <pc:docMk/>
          <pc:sldMk cId="1129150138" sldId="488"/>
        </pc:sldMkLst>
        <pc:spChg chg="del">
          <ac:chgData name="Mincey, Shavaun" userId="43adaf80-5037-477b-901f-3450b83c7288" providerId="ADAL" clId="{46430C08-5675-45CE-95AE-09DF4C899BF6}" dt="2024-02-26T23:11:27.499" v="108" actId="478"/>
          <ac:spMkLst>
            <pc:docMk/>
            <pc:sldMk cId="1129150138" sldId="488"/>
            <ac:spMk id="2" creationId="{00000000-0000-0000-0000-000000000000}"/>
          </ac:spMkLst>
        </pc:spChg>
        <pc:graphicFrameChg chg="del">
          <ac:chgData name="Mincey, Shavaun" userId="43adaf80-5037-477b-901f-3450b83c7288" providerId="ADAL" clId="{46430C08-5675-45CE-95AE-09DF4C899BF6}" dt="2024-02-26T23:11:23.407" v="107" actId="478"/>
          <ac:graphicFrameMkLst>
            <pc:docMk/>
            <pc:sldMk cId="1129150138" sldId="488"/>
            <ac:graphicFrameMk id="5" creationId="{00000000-0000-0000-0000-000000000000}"/>
          </ac:graphicFrameMkLst>
        </pc:graphicFrameChg>
        <pc:picChg chg="add">
          <ac:chgData name="Mincey, Shavaun" userId="43adaf80-5037-477b-901f-3450b83c7288" providerId="ADAL" clId="{46430C08-5675-45CE-95AE-09DF4C899BF6}" dt="2024-02-26T23:11:28.799" v="109" actId="22"/>
          <ac:picMkLst>
            <pc:docMk/>
            <pc:sldMk cId="1129150138" sldId="488"/>
            <ac:picMk id="7" creationId="{DC4E0F58-77C6-51DC-A31D-57F4BD4338C0}"/>
          </ac:picMkLst>
        </pc:picChg>
      </pc:sldChg>
      <pc:sldChg chg="addSp delSp modSp mod">
        <pc:chgData name="Mincey, Shavaun" userId="43adaf80-5037-477b-901f-3450b83c7288" providerId="ADAL" clId="{46430C08-5675-45CE-95AE-09DF4C899BF6}" dt="2024-02-26T23:09:08.709" v="7" actId="14100"/>
        <pc:sldMkLst>
          <pc:docMk/>
          <pc:sldMk cId="716182648" sldId="489"/>
        </pc:sldMkLst>
        <pc:spChg chg="del">
          <ac:chgData name="Mincey, Shavaun" userId="43adaf80-5037-477b-901f-3450b83c7288" providerId="ADAL" clId="{46430C08-5675-45CE-95AE-09DF4C899BF6}" dt="2024-02-26T23:08:58.062" v="3" actId="478"/>
          <ac:spMkLst>
            <pc:docMk/>
            <pc:sldMk cId="716182648" sldId="489"/>
            <ac:spMk id="3" creationId="{00000000-0000-0000-0000-000000000000}"/>
          </ac:spMkLst>
        </pc:spChg>
        <pc:graphicFrameChg chg="del">
          <ac:chgData name="Mincey, Shavaun" userId="43adaf80-5037-477b-901f-3450b83c7288" providerId="ADAL" clId="{46430C08-5675-45CE-95AE-09DF4C899BF6}" dt="2024-02-26T23:08:53.076" v="2" actId="478"/>
          <ac:graphicFrameMkLst>
            <pc:docMk/>
            <pc:sldMk cId="716182648" sldId="489"/>
            <ac:graphicFrameMk id="5" creationId="{00000000-0008-0000-0600-000002000000}"/>
          </ac:graphicFrameMkLst>
        </pc:graphicFrameChg>
        <pc:graphicFrameChg chg="add mod">
          <ac:chgData name="Mincey, Shavaun" userId="43adaf80-5037-477b-901f-3450b83c7288" providerId="ADAL" clId="{46430C08-5675-45CE-95AE-09DF4C899BF6}" dt="2024-02-26T23:09:08.709" v="7" actId="14100"/>
          <ac:graphicFrameMkLst>
            <pc:docMk/>
            <pc:sldMk cId="716182648" sldId="489"/>
            <ac:graphicFrameMk id="6" creationId="{00000000-0008-0000-0600-000002000000}"/>
          </ac:graphicFrameMkLst>
        </pc:graphicFrameChg>
      </pc:sldChg>
      <pc:sldChg chg="del">
        <pc:chgData name="Mincey, Shavaun" userId="43adaf80-5037-477b-901f-3450b83c7288" providerId="ADAL" clId="{46430C08-5675-45CE-95AE-09DF4C899BF6}" dt="2024-02-26T22:56:37.922" v="0" actId="47"/>
        <pc:sldMkLst>
          <pc:docMk/>
          <pc:sldMk cId="4290103329" sldId="3851"/>
        </pc:sldMkLst>
      </pc:sldChg>
      <pc:sldChg chg="del">
        <pc:chgData name="Mincey, Shavaun" userId="43adaf80-5037-477b-901f-3450b83c7288" providerId="ADAL" clId="{46430C08-5675-45CE-95AE-09DF4C899BF6}" dt="2024-02-26T22:56:41.652" v="1" actId="47"/>
        <pc:sldMkLst>
          <pc:docMk/>
          <pc:sldMk cId="2890683830" sldId="3852"/>
        </pc:sldMkLst>
      </pc:sldChg>
      <pc:sldChg chg="del">
        <pc:chgData name="Mincey, Shavaun" userId="43adaf80-5037-477b-901f-3450b83c7288" providerId="ADAL" clId="{46430C08-5675-45CE-95AE-09DF4C899BF6}" dt="2024-02-26T23:20:42.561" v="695" actId="47"/>
        <pc:sldMkLst>
          <pc:docMk/>
          <pc:sldMk cId="2030738984" sldId="3859"/>
        </pc:sldMkLst>
      </pc:sldChg>
      <pc:sldChg chg="delSp modSp mod">
        <pc:chgData name="Mincey, Shavaun" userId="43adaf80-5037-477b-901f-3450b83c7288" providerId="ADAL" clId="{46430C08-5675-45CE-95AE-09DF4C899BF6}" dt="2024-02-26T23:18:08.362" v="603" actId="6549"/>
        <pc:sldMkLst>
          <pc:docMk/>
          <pc:sldMk cId="2771567988" sldId="3860"/>
        </pc:sldMkLst>
        <pc:spChg chg="mod">
          <ac:chgData name="Mincey, Shavaun" userId="43adaf80-5037-477b-901f-3450b83c7288" providerId="ADAL" clId="{46430C08-5675-45CE-95AE-09DF4C899BF6}" dt="2024-02-26T23:12:10.254" v="133" actId="20577"/>
          <ac:spMkLst>
            <pc:docMk/>
            <pc:sldMk cId="2771567988" sldId="3860"/>
            <ac:spMk id="5" creationId="{C92BF239-9DC7-0C8E-F0D1-AA426EF1386E}"/>
          </ac:spMkLst>
        </pc:spChg>
        <pc:spChg chg="del">
          <ac:chgData name="Mincey, Shavaun" userId="43adaf80-5037-477b-901f-3450b83c7288" providerId="ADAL" clId="{46430C08-5675-45CE-95AE-09DF4C899BF6}" dt="2024-02-26T23:17:45.196" v="602" actId="478"/>
          <ac:spMkLst>
            <pc:docMk/>
            <pc:sldMk cId="2771567988" sldId="3860"/>
            <ac:spMk id="6" creationId="{FEF3F32B-7CFB-5DEE-EA56-0798E6446FF1}"/>
          </ac:spMkLst>
        </pc:spChg>
        <pc:graphicFrameChg chg="mod modGraphic">
          <ac:chgData name="Mincey, Shavaun" userId="43adaf80-5037-477b-901f-3450b83c7288" providerId="ADAL" clId="{46430C08-5675-45CE-95AE-09DF4C899BF6}" dt="2024-02-26T23:18:08.362" v="603" actId="6549"/>
          <ac:graphicFrameMkLst>
            <pc:docMk/>
            <pc:sldMk cId="2771567988" sldId="3860"/>
            <ac:graphicFrameMk id="11" creationId="{00000000-0000-0000-0000-000000000000}"/>
          </ac:graphicFrameMkLst>
        </pc:graphicFrameChg>
      </pc:sldChg>
      <pc:sldChg chg="del">
        <pc:chgData name="Mincey, Shavaun" userId="43adaf80-5037-477b-901f-3450b83c7288" providerId="ADAL" clId="{46430C08-5675-45CE-95AE-09DF4C899BF6}" dt="2024-02-26T23:20:24.424" v="694" actId="47"/>
        <pc:sldMkLst>
          <pc:docMk/>
          <pc:sldMk cId="483686958" sldId="3864"/>
        </pc:sldMkLst>
      </pc:sldChg>
      <pc:sldChg chg="modSp mod">
        <pc:chgData name="Mincey, Shavaun" userId="43adaf80-5037-477b-901f-3450b83c7288" providerId="ADAL" clId="{46430C08-5675-45CE-95AE-09DF4C899BF6}" dt="2024-02-26T23:20:05.904" v="693" actId="20577"/>
        <pc:sldMkLst>
          <pc:docMk/>
          <pc:sldMk cId="1442607513" sldId="3869"/>
        </pc:sldMkLst>
        <pc:graphicFrameChg chg="modGraphic">
          <ac:chgData name="Mincey, Shavaun" userId="43adaf80-5037-477b-901f-3450b83c7288" providerId="ADAL" clId="{46430C08-5675-45CE-95AE-09DF4C899BF6}" dt="2024-02-26T23:20:05.904" v="693" actId="20577"/>
          <ac:graphicFrameMkLst>
            <pc:docMk/>
            <pc:sldMk cId="1442607513" sldId="3869"/>
            <ac:graphicFrameMk id="5" creationId="{09EEDF54-0B0C-F468-D300-850550DD4CE6}"/>
          </ac:graphicFrameMkLst>
        </pc:graphicFrameChg>
      </pc:sldChg>
      <pc:sldChg chg="del">
        <pc:chgData name="Mincey, Shavaun" userId="43adaf80-5037-477b-901f-3450b83c7288" providerId="ADAL" clId="{46430C08-5675-45CE-95AE-09DF4C899BF6}" dt="2024-02-26T23:19:40.427" v="673" actId="47"/>
        <pc:sldMkLst>
          <pc:docMk/>
          <pc:sldMk cId="3917898716" sldId="387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Shavaun.Mincey\Downloads\FY25ESBolton%20Ac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r>
              <a:rPr lang="en-US" sz="2000"/>
              <a:t>FY2025</a:t>
            </a:r>
          </a:p>
          <a:p>
            <a:pPr>
              <a:defRPr sz="2000"/>
            </a:pPr>
            <a:r>
              <a:rPr lang="en-US" sz="2000"/>
              <a:t> Budget by Function</a:t>
            </a:r>
          </a:p>
        </c:rich>
      </c:tx>
      <c:layout>
        <c:manualLayout>
          <c:xMode val="edge"/>
          <c:yMode val="edge"/>
          <c:x val="0.57956924791462627"/>
          <c:y val="7.4055694168444444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explosion val="9"/>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9C3C-496E-A6A9-D51AAC2218C9}"/>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9C3C-496E-A6A9-D51AAC2218C9}"/>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9C3C-496E-A6A9-D51AAC2218C9}"/>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9C3C-496E-A6A9-D51AAC2218C9}"/>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9C3C-496E-A6A9-D51AAC2218C9}"/>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9C3C-496E-A6A9-D51AAC2218C9}"/>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9C3C-496E-A6A9-D51AAC2218C9}"/>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9C3C-496E-A6A9-D51AAC2218C9}"/>
              </c:ext>
            </c:extLst>
          </c:dPt>
          <c:dLbls>
            <c:dLbl>
              <c:idx val="0"/>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C3C-496E-A6A9-D51AAC2218C9}"/>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Presentation!$B$9:$B$16</c:f>
              <c:strCache>
                <c:ptCount val="8"/>
                <c:pt idx="0">
                  <c:v>Instruction</c:v>
                </c:pt>
                <c:pt idx="1">
                  <c:v>Pupil Services</c:v>
                </c:pt>
                <c:pt idx="2">
                  <c:v>Improvement of Instructional Services</c:v>
                </c:pt>
                <c:pt idx="3">
                  <c:v>Instructional Staff Training</c:v>
                </c:pt>
                <c:pt idx="4">
                  <c:v>Educational Media Services</c:v>
                </c:pt>
                <c:pt idx="5">
                  <c:v>School Administration</c:v>
                </c:pt>
                <c:pt idx="6">
                  <c:v>Maintenance &amp; Operations</c:v>
                </c:pt>
                <c:pt idx="7">
                  <c:v>Transportation</c:v>
                </c:pt>
              </c:strCache>
            </c:strRef>
          </c:cat>
          <c:val>
            <c:numRef>
              <c:f>Presentation!$F$9:$F$16</c:f>
              <c:numCache>
                <c:formatCode>_("$"* #,##0_);_("$"* \(#,##0\);_("$"* "-"??_);_(@_)</c:formatCode>
                <c:ptCount val="8"/>
                <c:pt idx="0">
                  <c:v>4971242.5144083444</c:v>
                </c:pt>
                <c:pt idx="1">
                  <c:v>576013.16775457002</c:v>
                </c:pt>
                <c:pt idx="2">
                  <c:v>376579.26025864918</c:v>
                </c:pt>
                <c:pt idx="3">
                  <c:v>0</c:v>
                </c:pt>
                <c:pt idx="4">
                  <c:v>123028.76893885765</c:v>
                </c:pt>
                <c:pt idx="5">
                  <c:v>466609.58087501535</c:v>
                </c:pt>
                <c:pt idx="6">
                  <c:v>189411.26963576477</c:v>
                </c:pt>
                <c:pt idx="7">
                  <c:v>0</c:v>
                </c:pt>
              </c:numCache>
            </c:numRef>
          </c:val>
          <c:extLst>
            <c:ext xmlns:c16="http://schemas.microsoft.com/office/drawing/2014/chart" uri="{C3380CC4-5D6E-409C-BE32-E72D297353CC}">
              <c16:uniqueId val="{00000010-9C3C-496E-A6A9-D51AAC2218C9}"/>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59FEB-EE4D-4FCA-8F5F-F7850B4F13F3}"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D26B309E-AEAB-4268-A2E4-0EC0C4C2A476}">
      <dgm:prSet custT="1"/>
      <dgm:spPr/>
      <dgm:t>
        <a:bodyPr/>
        <a:lstStyle/>
        <a:p>
          <a:r>
            <a:rPr lang="en-US" sz="1800"/>
            <a:t>This is a meeting of the GO Team. Only members of the team may participate in the discussion. Any members of the public present are here to quietly observe.</a:t>
          </a:r>
        </a:p>
      </dgm:t>
    </dgm:pt>
    <dgm:pt modelId="{97CCCD55-4DC9-4475-8AC4-2ACB6C39794C}" type="parTrans" cxnId="{5077397C-4F1D-4DFA-A655-15891B2AA0CF}">
      <dgm:prSet/>
      <dgm:spPr/>
      <dgm:t>
        <a:bodyPr/>
        <a:lstStyle/>
        <a:p>
          <a:endParaRPr lang="en-US"/>
        </a:p>
      </dgm:t>
    </dgm:pt>
    <dgm:pt modelId="{CEF3B548-B039-46EC-B236-B5691DE37733}" type="sibTrans" cxnId="{5077397C-4F1D-4DFA-A655-15891B2AA0CF}">
      <dgm:prSet/>
      <dgm:spPr/>
      <dgm:t>
        <a:bodyPr/>
        <a:lstStyle/>
        <a:p>
          <a:endParaRPr lang="en-US"/>
        </a:p>
      </dgm:t>
    </dgm:pt>
    <dgm:pt modelId="{7DD6C1CE-29D5-40DC-B711-360B65CAE77D}">
      <dgm:prSet custT="1"/>
      <dgm:spPr/>
      <dgm:t>
        <a:bodyPr/>
        <a:lstStyle/>
        <a:p>
          <a:r>
            <a:rPr lang="en-US" sz="1800"/>
            <a:t>We will follow the agenda as noticed to the public and stay on task.</a:t>
          </a:r>
        </a:p>
      </dgm:t>
    </dgm:pt>
    <dgm:pt modelId="{3C10534F-68C2-48BE-9461-1FDF821FC644}" type="parTrans" cxnId="{9AE8A807-7A2A-49C8-AB77-668E607F6CE0}">
      <dgm:prSet/>
      <dgm:spPr/>
      <dgm:t>
        <a:bodyPr/>
        <a:lstStyle/>
        <a:p>
          <a:endParaRPr lang="en-US"/>
        </a:p>
      </dgm:t>
    </dgm:pt>
    <dgm:pt modelId="{6BB47D55-4B12-4F41-BE98-EA0828C5E5EB}" type="sibTrans" cxnId="{9AE8A807-7A2A-49C8-AB77-668E607F6CE0}">
      <dgm:prSet/>
      <dgm:spPr/>
      <dgm:t>
        <a:bodyPr/>
        <a:lstStyle/>
        <a:p>
          <a:endParaRPr lang="en-US"/>
        </a:p>
      </dgm:t>
    </dgm:pt>
    <dgm:pt modelId="{863A37DD-BDF3-44D3-B467-6A712BCCDBAC}">
      <dgm:prSet custT="1"/>
      <dgm:spPr/>
      <dgm:t>
        <a:bodyPr/>
        <a:lstStyle/>
        <a:p>
          <a:r>
            <a:rPr lang="en-US" sz="1800"/>
            <a:t>We invite and welcome contributions of every member and listen to each other.</a:t>
          </a:r>
        </a:p>
      </dgm:t>
    </dgm:pt>
    <dgm:pt modelId="{6EB986A6-F286-4EB2-A9CB-9F0704E54B24}" type="parTrans" cxnId="{00B422FF-9467-426F-B802-B2BEC8ADA322}">
      <dgm:prSet/>
      <dgm:spPr/>
      <dgm:t>
        <a:bodyPr/>
        <a:lstStyle/>
        <a:p>
          <a:endParaRPr lang="en-US"/>
        </a:p>
      </dgm:t>
    </dgm:pt>
    <dgm:pt modelId="{4B14F3DA-92D8-4BDF-9ABF-361BC54A0CC1}" type="sibTrans" cxnId="{00B422FF-9467-426F-B802-B2BEC8ADA322}">
      <dgm:prSet/>
      <dgm:spPr/>
      <dgm:t>
        <a:bodyPr/>
        <a:lstStyle/>
        <a:p>
          <a:endParaRPr lang="en-US"/>
        </a:p>
      </dgm:t>
    </dgm:pt>
    <dgm:pt modelId="{A3182728-987D-4847-8C07-864C796CC678}">
      <dgm:prSet custT="1"/>
      <dgm:spPr/>
      <dgm:t>
        <a:bodyPr/>
        <a:lstStyle/>
        <a:p>
          <a:r>
            <a:rPr lang="en-US" sz="1800"/>
            <a:t>We will respect all ideas and assume good intentions.</a:t>
          </a:r>
        </a:p>
      </dgm:t>
    </dgm:pt>
    <dgm:pt modelId="{2FBFE05F-FED7-406D-8467-4C07EC2A97FF}" type="parTrans" cxnId="{DC42416E-EC88-4BD2-9EDF-10E3C318426D}">
      <dgm:prSet/>
      <dgm:spPr/>
      <dgm:t>
        <a:bodyPr/>
        <a:lstStyle/>
        <a:p>
          <a:endParaRPr lang="en-US"/>
        </a:p>
      </dgm:t>
    </dgm:pt>
    <dgm:pt modelId="{EEECD729-C8DC-46F4-9B3B-852593370E49}" type="sibTrans" cxnId="{DC42416E-EC88-4BD2-9EDF-10E3C318426D}">
      <dgm:prSet/>
      <dgm:spPr/>
      <dgm:t>
        <a:bodyPr/>
        <a:lstStyle/>
        <a:p>
          <a:endParaRPr lang="en-US"/>
        </a:p>
      </dgm:t>
    </dgm:pt>
    <dgm:pt modelId="{70A8527B-39AD-4836-9172-1A0BA6FA94B3}" type="pres">
      <dgm:prSet presAssocID="{7B959FEB-EE4D-4FCA-8F5F-F7850B4F13F3}" presName="root" presStyleCnt="0">
        <dgm:presLayoutVars>
          <dgm:dir/>
          <dgm:resizeHandles val="exact"/>
        </dgm:presLayoutVars>
      </dgm:prSet>
      <dgm:spPr/>
    </dgm:pt>
    <dgm:pt modelId="{F94F9C98-1FD5-4DAD-9EAA-D98FAECC8EE8}" type="pres">
      <dgm:prSet presAssocID="{7B959FEB-EE4D-4FCA-8F5F-F7850B4F13F3}" presName="container" presStyleCnt="0">
        <dgm:presLayoutVars>
          <dgm:dir/>
          <dgm:resizeHandles val="exact"/>
        </dgm:presLayoutVars>
      </dgm:prSet>
      <dgm:spPr/>
    </dgm:pt>
    <dgm:pt modelId="{71B43475-19B5-47EC-B409-DC95722AF458}" type="pres">
      <dgm:prSet presAssocID="{D26B309E-AEAB-4268-A2E4-0EC0C4C2A476}" presName="compNode" presStyleCnt="0"/>
      <dgm:spPr/>
    </dgm:pt>
    <dgm:pt modelId="{EE362BB8-72CB-486D-B793-0C482E7D2890}" type="pres">
      <dgm:prSet presAssocID="{D26B309E-AEAB-4268-A2E4-0EC0C4C2A476}" presName="iconBgRect" presStyleLbl="bgShp" presStyleIdx="0" presStyleCnt="4"/>
      <dgm:spPr/>
    </dgm:pt>
    <dgm:pt modelId="{D62EF4FD-7847-4904-9B36-21C671059A2D}" type="pres">
      <dgm:prSet presAssocID="{D26B309E-AEAB-4268-A2E4-0EC0C4C2A4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00764B74-76D5-40AA-971B-ED1CBD4ADB55}" type="pres">
      <dgm:prSet presAssocID="{D26B309E-AEAB-4268-A2E4-0EC0C4C2A476}" presName="spaceRect" presStyleCnt="0"/>
      <dgm:spPr/>
    </dgm:pt>
    <dgm:pt modelId="{ABCA396E-E04C-4519-B10B-DF3C9313FCC7}" type="pres">
      <dgm:prSet presAssocID="{D26B309E-AEAB-4268-A2E4-0EC0C4C2A476}" presName="textRect" presStyleLbl="revTx" presStyleIdx="0" presStyleCnt="4">
        <dgm:presLayoutVars>
          <dgm:chMax val="1"/>
          <dgm:chPref val="1"/>
        </dgm:presLayoutVars>
      </dgm:prSet>
      <dgm:spPr/>
    </dgm:pt>
    <dgm:pt modelId="{7938581F-6439-4D6D-B468-D3CC9DDD9CFD}" type="pres">
      <dgm:prSet presAssocID="{CEF3B548-B039-46EC-B236-B5691DE37733}" presName="sibTrans" presStyleLbl="sibTrans2D1" presStyleIdx="0" presStyleCnt="0"/>
      <dgm:spPr/>
    </dgm:pt>
    <dgm:pt modelId="{41501DE5-BDAE-4FC1-B7BB-048C7CEC0CA8}" type="pres">
      <dgm:prSet presAssocID="{7DD6C1CE-29D5-40DC-B711-360B65CAE77D}" presName="compNode" presStyleCnt="0"/>
      <dgm:spPr/>
    </dgm:pt>
    <dgm:pt modelId="{63A3B17D-07DC-456E-A05A-49DCCB953724}" type="pres">
      <dgm:prSet presAssocID="{7DD6C1CE-29D5-40DC-B711-360B65CAE77D}" presName="iconBgRect" presStyleLbl="bgShp" presStyleIdx="1" presStyleCnt="4"/>
      <dgm:spPr/>
    </dgm:pt>
    <dgm:pt modelId="{A367B602-F2F0-4A95-9FAE-6B2DD3492908}" type="pres">
      <dgm:prSet presAssocID="{7DD6C1CE-29D5-40DC-B711-360B65CAE77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3522139F-0266-49AA-8ADD-A5E75C5941EE}" type="pres">
      <dgm:prSet presAssocID="{7DD6C1CE-29D5-40DC-B711-360B65CAE77D}" presName="spaceRect" presStyleCnt="0"/>
      <dgm:spPr/>
    </dgm:pt>
    <dgm:pt modelId="{FC176035-F09B-4751-AAAE-823C8D24E8CB}" type="pres">
      <dgm:prSet presAssocID="{7DD6C1CE-29D5-40DC-B711-360B65CAE77D}" presName="textRect" presStyleLbl="revTx" presStyleIdx="1" presStyleCnt="4">
        <dgm:presLayoutVars>
          <dgm:chMax val="1"/>
          <dgm:chPref val="1"/>
        </dgm:presLayoutVars>
      </dgm:prSet>
      <dgm:spPr/>
    </dgm:pt>
    <dgm:pt modelId="{C0B151B5-EE33-4A8C-9CFF-658AA0F594C6}" type="pres">
      <dgm:prSet presAssocID="{6BB47D55-4B12-4F41-BE98-EA0828C5E5EB}" presName="sibTrans" presStyleLbl="sibTrans2D1" presStyleIdx="0" presStyleCnt="0"/>
      <dgm:spPr/>
    </dgm:pt>
    <dgm:pt modelId="{BB6F7907-B788-4A3F-9860-F3EE47A693E7}" type="pres">
      <dgm:prSet presAssocID="{863A37DD-BDF3-44D3-B467-6A712BCCDBAC}" presName="compNode" presStyleCnt="0"/>
      <dgm:spPr/>
    </dgm:pt>
    <dgm:pt modelId="{32B9B227-73A0-472B-98B4-51AA6536D03A}" type="pres">
      <dgm:prSet presAssocID="{863A37DD-BDF3-44D3-B467-6A712BCCDBAC}" presName="iconBgRect" presStyleLbl="bgShp" presStyleIdx="2" presStyleCnt="4"/>
      <dgm:spPr/>
    </dgm:pt>
    <dgm:pt modelId="{6DF6E84F-AE0C-4314-BA55-899A894716E3}" type="pres">
      <dgm:prSet presAssocID="{863A37DD-BDF3-44D3-B467-6A712BCCDBA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gn Language"/>
        </a:ext>
      </dgm:extLst>
    </dgm:pt>
    <dgm:pt modelId="{7EB43B9B-4AF8-414B-936F-D4EE3D2F736D}" type="pres">
      <dgm:prSet presAssocID="{863A37DD-BDF3-44D3-B467-6A712BCCDBAC}" presName="spaceRect" presStyleCnt="0"/>
      <dgm:spPr/>
    </dgm:pt>
    <dgm:pt modelId="{3BE9BED8-71C1-475B-BE41-AB098AC6B60A}" type="pres">
      <dgm:prSet presAssocID="{863A37DD-BDF3-44D3-B467-6A712BCCDBAC}" presName="textRect" presStyleLbl="revTx" presStyleIdx="2" presStyleCnt="4">
        <dgm:presLayoutVars>
          <dgm:chMax val="1"/>
          <dgm:chPref val="1"/>
        </dgm:presLayoutVars>
      </dgm:prSet>
      <dgm:spPr/>
    </dgm:pt>
    <dgm:pt modelId="{9DA41DBB-897B-4E29-83F5-39F6BE8FB510}" type="pres">
      <dgm:prSet presAssocID="{4B14F3DA-92D8-4BDF-9ABF-361BC54A0CC1}" presName="sibTrans" presStyleLbl="sibTrans2D1" presStyleIdx="0" presStyleCnt="0"/>
      <dgm:spPr/>
    </dgm:pt>
    <dgm:pt modelId="{E93EB936-CD7B-4464-80F4-50E6FE1DFC84}" type="pres">
      <dgm:prSet presAssocID="{A3182728-987D-4847-8C07-864C796CC678}" presName="compNode" presStyleCnt="0"/>
      <dgm:spPr/>
    </dgm:pt>
    <dgm:pt modelId="{8F7ACF33-3DCE-4048-B76C-1F6B05F28B28}" type="pres">
      <dgm:prSet presAssocID="{A3182728-987D-4847-8C07-864C796CC678}" presName="iconBgRect" presStyleLbl="bgShp" presStyleIdx="3" presStyleCnt="4"/>
      <dgm:spPr/>
    </dgm:pt>
    <dgm:pt modelId="{951A56BD-FD15-45C4-BC35-495751397719}" type="pres">
      <dgm:prSet presAssocID="{A3182728-987D-4847-8C07-864C796CC67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C9646242-D9BA-49FC-AA95-7DB6DC230D1E}" type="pres">
      <dgm:prSet presAssocID="{A3182728-987D-4847-8C07-864C796CC678}" presName="spaceRect" presStyleCnt="0"/>
      <dgm:spPr/>
    </dgm:pt>
    <dgm:pt modelId="{6CD278E0-F036-48DE-9F7D-8FD4FAE2C424}" type="pres">
      <dgm:prSet presAssocID="{A3182728-987D-4847-8C07-864C796CC678}" presName="textRect" presStyleLbl="revTx" presStyleIdx="3" presStyleCnt="4">
        <dgm:presLayoutVars>
          <dgm:chMax val="1"/>
          <dgm:chPref val="1"/>
        </dgm:presLayoutVars>
      </dgm:prSet>
      <dgm:spPr/>
    </dgm:pt>
  </dgm:ptLst>
  <dgm:cxnLst>
    <dgm:cxn modelId="{9AE8A807-7A2A-49C8-AB77-668E607F6CE0}" srcId="{7B959FEB-EE4D-4FCA-8F5F-F7850B4F13F3}" destId="{7DD6C1CE-29D5-40DC-B711-360B65CAE77D}" srcOrd="1" destOrd="0" parTransId="{3C10534F-68C2-48BE-9461-1FDF821FC644}" sibTransId="{6BB47D55-4B12-4F41-BE98-EA0828C5E5EB}"/>
    <dgm:cxn modelId="{5E8D8A0C-CE97-48CD-9093-930BE12735AD}" type="presOf" srcId="{6BB47D55-4B12-4F41-BE98-EA0828C5E5EB}" destId="{C0B151B5-EE33-4A8C-9CFF-658AA0F594C6}" srcOrd="0" destOrd="0" presId="urn:microsoft.com/office/officeart/2018/2/layout/IconCircleList"/>
    <dgm:cxn modelId="{40ACF242-0D0D-4614-9949-71BE272F7B9B}" type="presOf" srcId="{D26B309E-AEAB-4268-A2E4-0EC0C4C2A476}" destId="{ABCA396E-E04C-4519-B10B-DF3C9313FCC7}" srcOrd="0" destOrd="0" presId="urn:microsoft.com/office/officeart/2018/2/layout/IconCircleList"/>
    <dgm:cxn modelId="{DC42416E-EC88-4BD2-9EDF-10E3C318426D}" srcId="{7B959FEB-EE4D-4FCA-8F5F-F7850B4F13F3}" destId="{A3182728-987D-4847-8C07-864C796CC678}" srcOrd="3" destOrd="0" parTransId="{2FBFE05F-FED7-406D-8467-4C07EC2A97FF}" sibTransId="{EEECD729-C8DC-46F4-9B3B-852593370E49}"/>
    <dgm:cxn modelId="{D2A0105A-033A-4D72-ADA2-3B675DE50621}" type="presOf" srcId="{4B14F3DA-92D8-4BDF-9ABF-361BC54A0CC1}" destId="{9DA41DBB-897B-4E29-83F5-39F6BE8FB510}" srcOrd="0" destOrd="0" presId="urn:microsoft.com/office/officeart/2018/2/layout/IconCircleList"/>
    <dgm:cxn modelId="{5077397C-4F1D-4DFA-A655-15891B2AA0CF}" srcId="{7B959FEB-EE4D-4FCA-8F5F-F7850B4F13F3}" destId="{D26B309E-AEAB-4268-A2E4-0EC0C4C2A476}" srcOrd="0" destOrd="0" parTransId="{97CCCD55-4DC9-4475-8AC4-2ACB6C39794C}" sibTransId="{CEF3B548-B039-46EC-B236-B5691DE37733}"/>
    <dgm:cxn modelId="{99F22B7F-F645-45AC-AABF-592DD8AC9BAB}" type="presOf" srcId="{7B959FEB-EE4D-4FCA-8F5F-F7850B4F13F3}" destId="{70A8527B-39AD-4836-9172-1A0BA6FA94B3}" srcOrd="0" destOrd="0" presId="urn:microsoft.com/office/officeart/2018/2/layout/IconCircleList"/>
    <dgm:cxn modelId="{5933B680-509C-4A2D-9435-CF96ED3FCDE9}" type="presOf" srcId="{CEF3B548-B039-46EC-B236-B5691DE37733}" destId="{7938581F-6439-4D6D-B468-D3CC9DDD9CFD}" srcOrd="0" destOrd="0" presId="urn:microsoft.com/office/officeart/2018/2/layout/IconCircleList"/>
    <dgm:cxn modelId="{8B7F5ABD-CA78-4694-8405-FBF7DDCF684B}" type="presOf" srcId="{7DD6C1CE-29D5-40DC-B711-360B65CAE77D}" destId="{FC176035-F09B-4751-AAAE-823C8D24E8CB}" srcOrd="0" destOrd="0" presId="urn:microsoft.com/office/officeart/2018/2/layout/IconCircleList"/>
    <dgm:cxn modelId="{2ABEB7E2-D3AB-4F51-9E7D-F804B823A772}" type="presOf" srcId="{863A37DD-BDF3-44D3-B467-6A712BCCDBAC}" destId="{3BE9BED8-71C1-475B-BE41-AB098AC6B60A}" srcOrd="0" destOrd="0" presId="urn:microsoft.com/office/officeart/2018/2/layout/IconCircleList"/>
    <dgm:cxn modelId="{3AE45CFE-CF48-468B-BFBD-3D70A8059111}" type="presOf" srcId="{A3182728-987D-4847-8C07-864C796CC678}" destId="{6CD278E0-F036-48DE-9F7D-8FD4FAE2C424}" srcOrd="0" destOrd="0" presId="urn:microsoft.com/office/officeart/2018/2/layout/IconCircleList"/>
    <dgm:cxn modelId="{00B422FF-9467-426F-B802-B2BEC8ADA322}" srcId="{7B959FEB-EE4D-4FCA-8F5F-F7850B4F13F3}" destId="{863A37DD-BDF3-44D3-B467-6A712BCCDBAC}" srcOrd="2" destOrd="0" parTransId="{6EB986A6-F286-4EB2-A9CB-9F0704E54B24}" sibTransId="{4B14F3DA-92D8-4BDF-9ABF-361BC54A0CC1}"/>
    <dgm:cxn modelId="{5052D55C-CB95-4CAE-8BB8-FE7DD010D2C1}" type="presParOf" srcId="{70A8527B-39AD-4836-9172-1A0BA6FA94B3}" destId="{F94F9C98-1FD5-4DAD-9EAA-D98FAECC8EE8}" srcOrd="0" destOrd="0" presId="urn:microsoft.com/office/officeart/2018/2/layout/IconCircleList"/>
    <dgm:cxn modelId="{EB6AB125-A16D-4564-86EE-006072AC3CD6}" type="presParOf" srcId="{F94F9C98-1FD5-4DAD-9EAA-D98FAECC8EE8}" destId="{71B43475-19B5-47EC-B409-DC95722AF458}" srcOrd="0" destOrd="0" presId="urn:microsoft.com/office/officeart/2018/2/layout/IconCircleList"/>
    <dgm:cxn modelId="{C028D959-EF74-426F-AC9D-0CEE920A5289}" type="presParOf" srcId="{71B43475-19B5-47EC-B409-DC95722AF458}" destId="{EE362BB8-72CB-486D-B793-0C482E7D2890}" srcOrd="0" destOrd="0" presId="urn:microsoft.com/office/officeart/2018/2/layout/IconCircleList"/>
    <dgm:cxn modelId="{279A67B1-2AFC-4A7D-A17E-566050E0D432}" type="presParOf" srcId="{71B43475-19B5-47EC-B409-DC95722AF458}" destId="{D62EF4FD-7847-4904-9B36-21C671059A2D}" srcOrd="1" destOrd="0" presId="urn:microsoft.com/office/officeart/2018/2/layout/IconCircleList"/>
    <dgm:cxn modelId="{53331AA3-DF22-4C19-9B03-271A87C76F1F}" type="presParOf" srcId="{71B43475-19B5-47EC-B409-DC95722AF458}" destId="{00764B74-76D5-40AA-971B-ED1CBD4ADB55}" srcOrd="2" destOrd="0" presId="urn:microsoft.com/office/officeart/2018/2/layout/IconCircleList"/>
    <dgm:cxn modelId="{1C5FE238-485F-47D5-BAD6-923E5C55A89E}" type="presParOf" srcId="{71B43475-19B5-47EC-B409-DC95722AF458}" destId="{ABCA396E-E04C-4519-B10B-DF3C9313FCC7}" srcOrd="3" destOrd="0" presId="urn:microsoft.com/office/officeart/2018/2/layout/IconCircleList"/>
    <dgm:cxn modelId="{D9ADB6DC-C5D1-49E7-85BD-B515482EBE22}" type="presParOf" srcId="{F94F9C98-1FD5-4DAD-9EAA-D98FAECC8EE8}" destId="{7938581F-6439-4D6D-B468-D3CC9DDD9CFD}" srcOrd="1" destOrd="0" presId="urn:microsoft.com/office/officeart/2018/2/layout/IconCircleList"/>
    <dgm:cxn modelId="{80AAEB9C-A8B2-4336-ADFC-288813B9C0F8}" type="presParOf" srcId="{F94F9C98-1FD5-4DAD-9EAA-D98FAECC8EE8}" destId="{41501DE5-BDAE-4FC1-B7BB-048C7CEC0CA8}" srcOrd="2" destOrd="0" presId="urn:microsoft.com/office/officeart/2018/2/layout/IconCircleList"/>
    <dgm:cxn modelId="{73E5E222-3445-4116-B186-6286BD9859FF}" type="presParOf" srcId="{41501DE5-BDAE-4FC1-B7BB-048C7CEC0CA8}" destId="{63A3B17D-07DC-456E-A05A-49DCCB953724}" srcOrd="0" destOrd="0" presId="urn:microsoft.com/office/officeart/2018/2/layout/IconCircleList"/>
    <dgm:cxn modelId="{82920481-9873-485E-B219-632D932B07B4}" type="presParOf" srcId="{41501DE5-BDAE-4FC1-B7BB-048C7CEC0CA8}" destId="{A367B602-F2F0-4A95-9FAE-6B2DD3492908}" srcOrd="1" destOrd="0" presId="urn:microsoft.com/office/officeart/2018/2/layout/IconCircleList"/>
    <dgm:cxn modelId="{AE03DB82-ABE0-453A-92C8-9F644A5356F0}" type="presParOf" srcId="{41501DE5-BDAE-4FC1-B7BB-048C7CEC0CA8}" destId="{3522139F-0266-49AA-8ADD-A5E75C5941EE}" srcOrd="2" destOrd="0" presId="urn:microsoft.com/office/officeart/2018/2/layout/IconCircleList"/>
    <dgm:cxn modelId="{C7B0A748-6F4A-47B9-827F-96E1DA0BEBCA}" type="presParOf" srcId="{41501DE5-BDAE-4FC1-B7BB-048C7CEC0CA8}" destId="{FC176035-F09B-4751-AAAE-823C8D24E8CB}" srcOrd="3" destOrd="0" presId="urn:microsoft.com/office/officeart/2018/2/layout/IconCircleList"/>
    <dgm:cxn modelId="{D8198D61-EB85-447B-BD49-BB1EA344CC98}" type="presParOf" srcId="{F94F9C98-1FD5-4DAD-9EAA-D98FAECC8EE8}" destId="{C0B151B5-EE33-4A8C-9CFF-658AA0F594C6}" srcOrd="3" destOrd="0" presId="urn:microsoft.com/office/officeart/2018/2/layout/IconCircleList"/>
    <dgm:cxn modelId="{776200DA-3490-4E7E-BEFA-E5D8EEBE5734}" type="presParOf" srcId="{F94F9C98-1FD5-4DAD-9EAA-D98FAECC8EE8}" destId="{BB6F7907-B788-4A3F-9860-F3EE47A693E7}" srcOrd="4" destOrd="0" presId="urn:microsoft.com/office/officeart/2018/2/layout/IconCircleList"/>
    <dgm:cxn modelId="{71D3867F-F889-44B3-BFC5-D9A414E4A6CE}" type="presParOf" srcId="{BB6F7907-B788-4A3F-9860-F3EE47A693E7}" destId="{32B9B227-73A0-472B-98B4-51AA6536D03A}" srcOrd="0" destOrd="0" presId="urn:microsoft.com/office/officeart/2018/2/layout/IconCircleList"/>
    <dgm:cxn modelId="{07C343D1-22BA-4A6E-8090-20B5D2A9794B}" type="presParOf" srcId="{BB6F7907-B788-4A3F-9860-F3EE47A693E7}" destId="{6DF6E84F-AE0C-4314-BA55-899A894716E3}" srcOrd="1" destOrd="0" presId="urn:microsoft.com/office/officeart/2018/2/layout/IconCircleList"/>
    <dgm:cxn modelId="{6C0BD8ED-9DF6-4DA8-AF5E-B04A70843D16}" type="presParOf" srcId="{BB6F7907-B788-4A3F-9860-F3EE47A693E7}" destId="{7EB43B9B-4AF8-414B-936F-D4EE3D2F736D}" srcOrd="2" destOrd="0" presId="urn:microsoft.com/office/officeart/2018/2/layout/IconCircleList"/>
    <dgm:cxn modelId="{356438D4-DBB4-42FB-A656-DECE93EB8B19}" type="presParOf" srcId="{BB6F7907-B788-4A3F-9860-F3EE47A693E7}" destId="{3BE9BED8-71C1-475B-BE41-AB098AC6B60A}" srcOrd="3" destOrd="0" presId="urn:microsoft.com/office/officeart/2018/2/layout/IconCircleList"/>
    <dgm:cxn modelId="{31878D31-5908-48B1-8593-FD0D04B769F9}" type="presParOf" srcId="{F94F9C98-1FD5-4DAD-9EAA-D98FAECC8EE8}" destId="{9DA41DBB-897B-4E29-83F5-39F6BE8FB510}" srcOrd="5" destOrd="0" presId="urn:microsoft.com/office/officeart/2018/2/layout/IconCircleList"/>
    <dgm:cxn modelId="{D3C7E8E4-ED16-4340-A572-35421C4C4DBA}" type="presParOf" srcId="{F94F9C98-1FD5-4DAD-9EAA-D98FAECC8EE8}" destId="{E93EB936-CD7B-4464-80F4-50E6FE1DFC84}" srcOrd="6" destOrd="0" presId="urn:microsoft.com/office/officeart/2018/2/layout/IconCircleList"/>
    <dgm:cxn modelId="{D2985A1A-DBD0-4252-A941-6FCC363DAE5D}" type="presParOf" srcId="{E93EB936-CD7B-4464-80F4-50E6FE1DFC84}" destId="{8F7ACF33-3DCE-4048-B76C-1F6B05F28B28}" srcOrd="0" destOrd="0" presId="urn:microsoft.com/office/officeart/2018/2/layout/IconCircleList"/>
    <dgm:cxn modelId="{3CEDFFF4-C198-491B-A7FF-2EE39AE18308}" type="presParOf" srcId="{E93EB936-CD7B-4464-80F4-50E6FE1DFC84}" destId="{951A56BD-FD15-45C4-BC35-495751397719}" srcOrd="1" destOrd="0" presId="urn:microsoft.com/office/officeart/2018/2/layout/IconCircleList"/>
    <dgm:cxn modelId="{FDB7424F-DAF0-470A-BD15-B9D1E74EEF57}" type="presParOf" srcId="{E93EB936-CD7B-4464-80F4-50E6FE1DFC84}" destId="{C9646242-D9BA-49FC-AA95-7DB6DC230D1E}" srcOrd="2" destOrd="0" presId="urn:microsoft.com/office/officeart/2018/2/layout/IconCircleList"/>
    <dgm:cxn modelId="{3E139823-E4B4-4995-9DDC-CEE4CAAFDA31}" type="presParOf" srcId="{E93EB936-CD7B-4464-80F4-50E6FE1DFC84}" destId="{6CD278E0-F036-48DE-9F7D-8FD4FAE2C42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32792C-4683-460B-8C2C-E3684166E464}" type="doc">
      <dgm:prSet loTypeId="urn:microsoft.com/office/officeart/2008/layout/VerticalCurvedList" loCatId="list" qsTypeId="urn:microsoft.com/office/officeart/2005/8/quickstyle/3d1" qsCatId="3D" csTypeId="urn:microsoft.com/office/officeart/2005/8/colors/colorful5" csCatId="colorful" phldr="1"/>
      <dgm:spPr/>
      <dgm:t>
        <a:bodyPr/>
        <a:lstStyle/>
        <a:p>
          <a:endParaRPr lang="en-US"/>
        </a:p>
      </dgm:t>
    </dgm:pt>
    <dgm:pt modelId="{60B14AE1-BE8B-48F5-B9E4-627E3E3910A2}">
      <dgm:prSet phldrT="[Text]" custT="1"/>
      <dgm:spPr/>
      <dgm:t>
        <a:bodyPr/>
        <a:lstStyle/>
        <a:p>
          <a:r>
            <a:rPr lang="en-US" sz="3000">
              <a:latin typeface="Calibri" panose="020F0502020204030204" pitchFamily="34" charset="0"/>
              <a:cs typeface="Calibri" panose="020F0502020204030204" pitchFamily="34" charset="0"/>
            </a:rPr>
            <a:t>Step 1: Data Review</a:t>
          </a:r>
        </a:p>
      </dgm:t>
    </dgm:pt>
    <dgm:pt modelId="{A5C10E73-2194-4800-BEC0-22186DB3F0C3}" type="par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3BC74C00-D5AA-4C59-BBD7-8DB4C360FB0A}" type="sib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A9FE6BEA-BBFC-4D82-BFF8-16CA57ADEB27}">
      <dgm:prSet phldrT="[Text]" custT="1"/>
      <dgm:spPr/>
      <dgm:t>
        <a:bodyPr/>
        <a:lstStyle/>
        <a:p>
          <a:r>
            <a:rPr lang="en-US" sz="3000">
              <a:latin typeface="Calibri" panose="020F0502020204030204" pitchFamily="34" charset="0"/>
              <a:cs typeface="Calibri" panose="020F0502020204030204" pitchFamily="34" charset="0"/>
            </a:rPr>
            <a:t>Step 2: Strategic Plan Review</a:t>
          </a:r>
        </a:p>
      </dgm:t>
    </dgm:pt>
    <dgm:pt modelId="{3D7774BA-4780-49A7-BFAD-BD025F952648}" type="par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0524CFC9-0D50-4F79-8898-EE592AD3289A}" type="sib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E6BC8EA5-EB83-422B-B458-DFB17713B422}">
      <dgm:prSet phldrT="[Text]" custT="1"/>
      <dgm:spPr/>
      <dgm:t>
        <a:bodyPr/>
        <a:lstStyle/>
        <a:p>
          <a:pPr marL="1200150" indent="-1200150">
            <a:lnSpc>
              <a:spcPct val="100000"/>
            </a:lnSpc>
            <a:spcAft>
              <a:spcPts val="0"/>
            </a:spcAft>
          </a:pPr>
          <a:r>
            <a:rPr lang="en-US" sz="3000">
              <a:latin typeface="Calibri" panose="020F0502020204030204" pitchFamily="34" charset="0"/>
              <a:cs typeface="Calibri" panose="020F0502020204030204" pitchFamily="34" charset="0"/>
            </a:rPr>
            <a:t>Step 3: Budget Parameters</a:t>
          </a:r>
        </a:p>
        <a:p>
          <a:pPr marL="1314450" indent="-171450">
            <a:lnSpc>
              <a:spcPct val="100000"/>
            </a:lnSpc>
            <a:spcAft>
              <a:spcPts val="0"/>
            </a:spcAft>
          </a:pPr>
          <a:r>
            <a:rPr lang="en-US" sz="3000">
              <a:latin typeface="Calibri" panose="020F0502020204030204" pitchFamily="34" charset="0"/>
              <a:cs typeface="Calibri" panose="020F0502020204030204" pitchFamily="34" charset="0"/>
            </a:rPr>
            <a:t>(Strategic Priorities)</a:t>
          </a:r>
        </a:p>
      </dgm:t>
    </dgm:pt>
    <dgm:pt modelId="{94E50FCB-B4C9-4013-8A7A-F9F938219D09}" type="par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E3882867-2CD3-4EE7-89A7-966C874E910B}" type="sib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5DD040F2-CC33-4F77-8813-6E723B6EA7B7}">
      <dgm:prSet phldrT="[Text]" custT="1"/>
      <dgm:spPr/>
      <dgm:t>
        <a:bodyPr/>
        <a:lstStyle/>
        <a:p>
          <a:r>
            <a:rPr lang="en-US" sz="3000">
              <a:latin typeface="Calibri" panose="020F0502020204030204" pitchFamily="34" charset="0"/>
              <a:cs typeface="Calibri" panose="020F0502020204030204" pitchFamily="34" charset="0"/>
            </a:rPr>
            <a:t>Step 4: Budget Choices</a:t>
          </a:r>
        </a:p>
      </dgm:t>
    </dgm:pt>
    <dgm:pt modelId="{159B1FD7-D1A0-42D5-BE44-C0E0D8958360}" type="par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9CF87B69-9F9F-456E-8C28-4C71A767952A}" type="sib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AC3953E4-BCB7-4E36-B84A-8015FAAF5AE0}" type="pres">
      <dgm:prSet presAssocID="{E432792C-4683-460B-8C2C-E3684166E464}" presName="Name0" presStyleCnt="0">
        <dgm:presLayoutVars>
          <dgm:chMax val="7"/>
          <dgm:chPref val="7"/>
          <dgm:dir/>
        </dgm:presLayoutVars>
      </dgm:prSet>
      <dgm:spPr/>
    </dgm:pt>
    <dgm:pt modelId="{EBFD47AE-3475-4761-8A79-C73C35DD7F6D}" type="pres">
      <dgm:prSet presAssocID="{E432792C-4683-460B-8C2C-E3684166E464}" presName="Name1" presStyleCnt="0"/>
      <dgm:spPr/>
    </dgm:pt>
    <dgm:pt modelId="{6E567061-950C-4B2E-9A63-96DC96A367C8}" type="pres">
      <dgm:prSet presAssocID="{E432792C-4683-460B-8C2C-E3684166E464}" presName="cycle" presStyleCnt="0"/>
      <dgm:spPr/>
    </dgm:pt>
    <dgm:pt modelId="{8DECBDEB-2975-4018-873F-FE3C0AECEC12}" type="pres">
      <dgm:prSet presAssocID="{E432792C-4683-460B-8C2C-E3684166E464}" presName="srcNode" presStyleLbl="node1" presStyleIdx="0" presStyleCnt="4"/>
      <dgm:spPr/>
    </dgm:pt>
    <dgm:pt modelId="{620A8DB8-0569-4BF8-8AB9-63BF087919CF}" type="pres">
      <dgm:prSet presAssocID="{E432792C-4683-460B-8C2C-E3684166E464}" presName="conn" presStyleLbl="parChTrans1D2" presStyleIdx="0" presStyleCnt="1"/>
      <dgm:spPr/>
    </dgm:pt>
    <dgm:pt modelId="{D322DA67-28AC-47E0-9C2D-F393905A6896}" type="pres">
      <dgm:prSet presAssocID="{E432792C-4683-460B-8C2C-E3684166E464}" presName="extraNode" presStyleLbl="node1" presStyleIdx="0" presStyleCnt="4"/>
      <dgm:spPr/>
    </dgm:pt>
    <dgm:pt modelId="{4DF7EC8E-2C27-4414-9004-576BB4720269}" type="pres">
      <dgm:prSet presAssocID="{E432792C-4683-460B-8C2C-E3684166E464}" presName="dstNode" presStyleLbl="node1" presStyleIdx="0" presStyleCnt="4"/>
      <dgm:spPr/>
    </dgm:pt>
    <dgm:pt modelId="{E536B88F-8FC2-4CA7-958C-821C131E4CDF}" type="pres">
      <dgm:prSet presAssocID="{60B14AE1-BE8B-48F5-B9E4-627E3E3910A2}" presName="text_1" presStyleLbl="node1" presStyleIdx="0" presStyleCnt="4">
        <dgm:presLayoutVars>
          <dgm:bulletEnabled val="1"/>
        </dgm:presLayoutVars>
      </dgm:prSet>
      <dgm:spPr/>
    </dgm:pt>
    <dgm:pt modelId="{B224FC0C-B968-4632-913A-E223C5925D65}" type="pres">
      <dgm:prSet presAssocID="{60B14AE1-BE8B-48F5-B9E4-627E3E3910A2}" presName="accent_1" presStyleCnt="0"/>
      <dgm:spPr/>
    </dgm:pt>
    <dgm:pt modelId="{C2E29C9B-1B04-4D0F-884B-53184464A0CF}" type="pres">
      <dgm:prSet presAssocID="{60B14AE1-BE8B-48F5-B9E4-627E3E3910A2}" presName="accentRepeatNode" presStyleLbl="solidFgAcc1" presStyleIdx="0" presStyleCnt="4" custLinFactNeighborX="4039" custLinFactNeighborY="1536"/>
      <dgm:spPr>
        <a:blipFill rotWithShape="0">
          <a:blip xmlns:r="http://schemas.openxmlformats.org/officeDocument/2006/relationships" r:embed="rId1"/>
          <a:stretch>
            <a:fillRect/>
          </a:stretch>
        </a:blipFill>
      </dgm:spPr>
    </dgm:pt>
    <dgm:pt modelId="{975311A0-1439-46E2-8E1D-CB01AD834F95}" type="pres">
      <dgm:prSet presAssocID="{A9FE6BEA-BBFC-4D82-BFF8-16CA57ADEB27}" presName="text_2" presStyleLbl="node1" presStyleIdx="1" presStyleCnt="4">
        <dgm:presLayoutVars>
          <dgm:bulletEnabled val="1"/>
        </dgm:presLayoutVars>
      </dgm:prSet>
      <dgm:spPr/>
    </dgm:pt>
    <dgm:pt modelId="{45EBFAEE-A058-4127-A3E5-7248AE19A003}" type="pres">
      <dgm:prSet presAssocID="{A9FE6BEA-BBFC-4D82-BFF8-16CA57ADEB27}" presName="accent_2" presStyleCnt="0"/>
      <dgm:spPr/>
    </dgm:pt>
    <dgm:pt modelId="{C62BC85C-B34C-4F35-85DD-EF9C4FBEF2CF}" type="pres">
      <dgm:prSet presAssocID="{A9FE6BEA-BBFC-4D82-BFF8-16CA57ADEB27}" presName="accentRepeatNode" presStyleLbl="solidFgAcc1" presStyleIdx="1" presStyleCnt="4"/>
      <dgm:spPr>
        <a:blipFill rotWithShape="0">
          <a:blip xmlns:r="http://schemas.openxmlformats.org/officeDocument/2006/relationships" r:embed="rId1"/>
          <a:stretch>
            <a:fillRect/>
          </a:stretch>
        </a:blipFill>
      </dgm:spPr>
    </dgm:pt>
    <dgm:pt modelId="{5A4A04A5-4D00-4442-97C2-694047FE6AAC}" type="pres">
      <dgm:prSet presAssocID="{E6BC8EA5-EB83-422B-B458-DFB17713B422}" presName="text_3" presStyleLbl="node1" presStyleIdx="2" presStyleCnt="4" custScaleY="157423">
        <dgm:presLayoutVars>
          <dgm:bulletEnabled val="1"/>
        </dgm:presLayoutVars>
      </dgm:prSet>
      <dgm:spPr/>
    </dgm:pt>
    <dgm:pt modelId="{06872AE0-259D-4370-8B17-F0CF7B37B995}" type="pres">
      <dgm:prSet presAssocID="{E6BC8EA5-EB83-422B-B458-DFB17713B422}" presName="accent_3" presStyleCnt="0"/>
      <dgm:spPr/>
    </dgm:pt>
    <dgm:pt modelId="{75410455-6758-4137-A48C-492062AAE167}" type="pres">
      <dgm:prSet presAssocID="{E6BC8EA5-EB83-422B-B458-DFB17713B422}" presName="accentRepeatNode" presStyleLbl="solidFgAcc1" presStyleIdx="2" presStyleCnt="4"/>
      <dgm:spPr>
        <a:blipFill rotWithShape="0">
          <a:blip xmlns:r="http://schemas.openxmlformats.org/officeDocument/2006/relationships" r:embed="rId1"/>
          <a:stretch>
            <a:fillRect/>
          </a:stretch>
        </a:blipFill>
      </dgm:spPr>
    </dgm:pt>
    <dgm:pt modelId="{23AE5678-694C-4451-A071-1DA6A8872D1A}" type="pres">
      <dgm:prSet presAssocID="{5DD040F2-CC33-4F77-8813-6E723B6EA7B7}" presName="text_4" presStyleLbl="node1" presStyleIdx="3" presStyleCnt="4">
        <dgm:presLayoutVars>
          <dgm:bulletEnabled val="1"/>
        </dgm:presLayoutVars>
      </dgm:prSet>
      <dgm:spPr/>
    </dgm:pt>
    <dgm:pt modelId="{E4CBC7FB-330E-4280-9192-B2EEC750B62F}" type="pres">
      <dgm:prSet presAssocID="{5DD040F2-CC33-4F77-8813-6E723B6EA7B7}" presName="accent_4" presStyleCnt="0"/>
      <dgm:spPr/>
    </dgm:pt>
    <dgm:pt modelId="{A98F9A17-EE34-4534-B6D3-B3E4A48124DD}" type="pres">
      <dgm:prSet presAssocID="{5DD040F2-CC33-4F77-8813-6E723B6EA7B7}" presName="accentRepeatNode" presStyleLbl="solidFgAcc1" presStyleIdx="3" presStyleCnt="4" custLinFactNeighborX="-10433" custLinFactNeighborY="-6716"/>
      <dgm:spPr>
        <a:blipFill rotWithShape="0">
          <a:blip xmlns:r="http://schemas.openxmlformats.org/officeDocument/2006/relationships" r:embed="rId2"/>
          <a:stretch>
            <a:fillRect/>
          </a:stretch>
        </a:blipFill>
      </dgm:spPr>
    </dgm:pt>
  </dgm:ptLst>
  <dgm:cxnLst>
    <dgm:cxn modelId="{B76E3621-0090-411E-A61A-31D717923D34}" type="presOf" srcId="{3BC74C00-D5AA-4C59-BBD7-8DB4C360FB0A}" destId="{620A8DB8-0569-4BF8-8AB9-63BF087919CF}" srcOrd="0" destOrd="0" presId="urn:microsoft.com/office/officeart/2008/layout/VerticalCurvedList"/>
    <dgm:cxn modelId="{1DD5E36A-F6AE-4F9F-82F0-92D1A7EDE24D}" srcId="{E432792C-4683-460B-8C2C-E3684166E464}" destId="{E6BC8EA5-EB83-422B-B458-DFB17713B422}" srcOrd="2" destOrd="0" parTransId="{94E50FCB-B4C9-4013-8A7A-F9F938219D09}" sibTransId="{E3882867-2CD3-4EE7-89A7-966C874E910B}"/>
    <dgm:cxn modelId="{D5F21B4D-D4C8-474D-9D58-154ADD817668}" type="presOf" srcId="{60B14AE1-BE8B-48F5-B9E4-627E3E3910A2}" destId="{E536B88F-8FC2-4CA7-958C-821C131E4CDF}" srcOrd="0" destOrd="0" presId="urn:microsoft.com/office/officeart/2008/layout/VerticalCurvedList"/>
    <dgm:cxn modelId="{85C5BE70-23F4-4577-90B6-102FA0E03392}" type="presOf" srcId="{E6BC8EA5-EB83-422B-B458-DFB17713B422}" destId="{5A4A04A5-4D00-4442-97C2-694047FE6AAC}" srcOrd="0" destOrd="0" presId="urn:microsoft.com/office/officeart/2008/layout/VerticalCurvedList"/>
    <dgm:cxn modelId="{F5854797-1E85-48C8-B7B5-D0481EF3BE54}" srcId="{E432792C-4683-460B-8C2C-E3684166E464}" destId="{A9FE6BEA-BBFC-4D82-BFF8-16CA57ADEB27}" srcOrd="1" destOrd="0" parTransId="{3D7774BA-4780-49A7-BFAD-BD025F952648}" sibTransId="{0524CFC9-0D50-4F79-8898-EE592AD3289A}"/>
    <dgm:cxn modelId="{B547E197-3BAF-4F88-8DF3-8B3042EACD5D}" type="presOf" srcId="{A9FE6BEA-BBFC-4D82-BFF8-16CA57ADEB27}" destId="{975311A0-1439-46E2-8E1D-CB01AD834F95}" srcOrd="0" destOrd="0" presId="urn:microsoft.com/office/officeart/2008/layout/VerticalCurvedList"/>
    <dgm:cxn modelId="{5EAFEF98-FA33-4A3F-9B82-C3FEAF14962D}" srcId="{E432792C-4683-460B-8C2C-E3684166E464}" destId="{60B14AE1-BE8B-48F5-B9E4-627E3E3910A2}" srcOrd="0" destOrd="0" parTransId="{A5C10E73-2194-4800-BEC0-22186DB3F0C3}" sibTransId="{3BC74C00-D5AA-4C59-BBD7-8DB4C360FB0A}"/>
    <dgm:cxn modelId="{BF941FC0-236E-4A9D-9CA4-DE396DF0E4B9}" type="presOf" srcId="{5DD040F2-CC33-4F77-8813-6E723B6EA7B7}" destId="{23AE5678-694C-4451-A071-1DA6A8872D1A}" srcOrd="0" destOrd="0" presId="urn:microsoft.com/office/officeart/2008/layout/VerticalCurvedList"/>
    <dgm:cxn modelId="{FC66B1DD-C89E-43E5-A19E-1363B09A9F45}" type="presOf" srcId="{E432792C-4683-460B-8C2C-E3684166E464}" destId="{AC3953E4-BCB7-4E36-B84A-8015FAAF5AE0}" srcOrd="0" destOrd="0" presId="urn:microsoft.com/office/officeart/2008/layout/VerticalCurvedList"/>
    <dgm:cxn modelId="{5344CDDF-C32D-4D0A-9AE8-032A64BEB4A3}" srcId="{E432792C-4683-460B-8C2C-E3684166E464}" destId="{5DD040F2-CC33-4F77-8813-6E723B6EA7B7}" srcOrd="3" destOrd="0" parTransId="{159B1FD7-D1A0-42D5-BE44-C0E0D8958360}" sibTransId="{9CF87B69-9F9F-456E-8C28-4C71A767952A}"/>
    <dgm:cxn modelId="{0803FFE9-CF76-4DC2-9AAE-97E551545081}" type="presParOf" srcId="{AC3953E4-BCB7-4E36-B84A-8015FAAF5AE0}" destId="{EBFD47AE-3475-4761-8A79-C73C35DD7F6D}" srcOrd="0" destOrd="0" presId="urn:microsoft.com/office/officeart/2008/layout/VerticalCurvedList"/>
    <dgm:cxn modelId="{046B1926-8596-47B2-A1E6-CB5C9E1DCC4C}" type="presParOf" srcId="{EBFD47AE-3475-4761-8A79-C73C35DD7F6D}" destId="{6E567061-950C-4B2E-9A63-96DC96A367C8}" srcOrd="0" destOrd="0" presId="urn:microsoft.com/office/officeart/2008/layout/VerticalCurvedList"/>
    <dgm:cxn modelId="{0F468652-48C1-4EA2-9E5C-19062C564D63}" type="presParOf" srcId="{6E567061-950C-4B2E-9A63-96DC96A367C8}" destId="{8DECBDEB-2975-4018-873F-FE3C0AECEC12}" srcOrd="0" destOrd="0" presId="urn:microsoft.com/office/officeart/2008/layout/VerticalCurvedList"/>
    <dgm:cxn modelId="{70F94A50-869E-495F-8B5F-36BC278E716A}" type="presParOf" srcId="{6E567061-950C-4B2E-9A63-96DC96A367C8}" destId="{620A8DB8-0569-4BF8-8AB9-63BF087919CF}" srcOrd="1" destOrd="0" presId="urn:microsoft.com/office/officeart/2008/layout/VerticalCurvedList"/>
    <dgm:cxn modelId="{6243A819-1CBF-4B97-8C90-6C762D606ADD}" type="presParOf" srcId="{6E567061-950C-4B2E-9A63-96DC96A367C8}" destId="{D322DA67-28AC-47E0-9C2D-F393905A6896}" srcOrd="2" destOrd="0" presId="urn:microsoft.com/office/officeart/2008/layout/VerticalCurvedList"/>
    <dgm:cxn modelId="{350B2E05-5F30-4455-8DEB-A389A6A7437A}" type="presParOf" srcId="{6E567061-950C-4B2E-9A63-96DC96A367C8}" destId="{4DF7EC8E-2C27-4414-9004-576BB4720269}" srcOrd="3" destOrd="0" presId="urn:microsoft.com/office/officeart/2008/layout/VerticalCurvedList"/>
    <dgm:cxn modelId="{B00FEC2F-1214-4DB8-97F3-3271F1300D1D}" type="presParOf" srcId="{EBFD47AE-3475-4761-8A79-C73C35DD7F6D}" destId="{E536B88F-8FC2-4CA7-958C-821C131E4CDF}" srcOrd="1" destOrd="0" presId="urn:microsoft.com/office/officeart/2008/layout/VerticalCurvedList"/>
    <dgm:cxn modelId="{8C9267D2-7173-4535-88C5-5DFB769486B7}" type="presParOf" srcId="{EBFD47AE-3475-4761-8A79-C73C35DD7F6D}" destId="{B224FC0C-B968-4632-913A-E223C5925D65}" srcOrd="2" destOrd="0" presId="urn:microsoft.com/office/officeart/2008/layout/VerticalCurvedList"/>
    <dgm:cxn modelId="{3D88120D-0800-4971-AB7A-4DBF0F8DA78D}" type="presParOf" srcId="{B224FC0C-B968-4632-913A-E223C5925D65}" destId="{C2E29C9B-1B04-4D0F-884B-53184464A0CF}" srcOrd="0" destOrd="0" presId="urn:microsoft.com/office/officeart/2008/layout/VerticalCurvedList"/>
    <dgm:cxn modelId="{FF22FF7B-D991-4A2C-87F1-9350236BD959}" type="presParOf" srcId="{EBFD47AE-3475-4761-8A79-C73C35DD7F6D}" destId="{975311A0-1439-46E2-8E1D-CB01AD834F95}" srcOrd="3" destOrd="0" presId="urn:microsoft.com/office/officeart/2008/layout/VerticalCurvedList"/>
    <dgm:cxn modelId="{DB90A3B8-12D2-412F-802B-578E96A88D51}" type="presParOf" srcId="{EBFD47AE-3475-4761-8A79-C73C35DD7F6D}" destId="{45EBFAEE-A058-4127-A3E5-7248AE19A003}" srcOrd="4" destOrd="0" presId="urn:microsoft.com/office/officeart/2008/layout/VerticalCurvedList"/>
    <dgm:cxn modelId="{0767E0C7-1BAA-4A7B-B79A-209612477B19}" type="presParOf" srcId="{45EBFAEE-A058-4127-A3E5-7248AE19A003}" destId="{C62BC85C-B34C-4F35-85DD-EF9C4FBEF2CF}" srcOrd="0" destOrd="0" presId="urn:microsoft.com/office/officeart/2008/layout/VerticalCurvedList"/>
    <dgm:cxn modelId="{67DF4BAD-6E37-4ED5-A566-FC796546D814}" type="presParOf" srcId="{EBFD47AE-3475-4761-8A79-C73C35DD7F6D}" destId="{5A4A04A5-4D00-4442-97C2-694047FE6AAC}" srcOrd="5" destOrd="0" presId="urn:microsoft.com/office/officeart/2008/layout/VerticalCurvedList"/>
    <dgm:cxn modelId="{F0323098-8DE4-4C2A-86FE-146555B7918E}" type="presParOf" srcId="{EBFD47AE-3475-4761-8A79-C73C35DD7F6D}" destId="{06872AE0-259D-4370-8B17-F0CF7B37B995}" srcOrd="6" destOrd="0" presId="urn:microsoft.com/office/officeart/2008/layout/VerticalCurvedList"/>
    <dgm:cxn modelId="{D4E5D375-229A-4EA8-9E41-784566720B82}" type="presParOf" srcId="{06872AE0-259D-4370-8B17-F0CF7B37B995}" destId="{75410455-6758-4137-A48C-492062AAE167}" srcOrd="0" destOrd="0" presId="urn:microsoft.com/office/officeart/2008/layout/VerticalCurvedList"/>
    <dgm:cxn modelId="{1989E550-7EC2-44B3-9E6D-8C3260FF614E}" type="presParOf" srcId="{EBFD47AE-3475-4761-8A79-C73C35DD7F6D}" destId="{23AE5678-694C-4451-A071-1DA6A8872D1A}" srcOrd="7" destOrd="0" presId="urn:microsoft.com/office/officeart/2008/layout/VerticalCurvedList"/>
    <dgm:cxn modelId="{7A1701FA-3384-4DE1-A918-8BA3A90FECDC}" type="presParOf" srcId="{EBFD47AE-3475-4761-8A79-C73C35DD7F6D}" destId="{E4CBC7FB-330E-4280-9192-B2EEC750B62F}" srcOrd="8" destOrd="0" presId="urn:microsoft.com/office/officeart/2008/layout/VerticalCurvedList"/>
    <dgm:cxn modelId="{75E8A0F6-F9D9-4910-A42B-99C7B2E4C994}" type="presParOf" srcId="{E4CBC7FB-330E-4280-9192-B2EEC750B62F}" destId="{A98F9A17-EE34-4534-B6D3-B3E4A48124D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22D11C-167D-442A-B670-C2D9056104A8}" type="doc">
      <dgm:prSet loTypeId="urn:microsoft.com/office/officeart/2009/3/layout/StepUpProcess" loCatId="process" qsTypeId="urn:microsoft.com/office/officeart/2005/8/quickstyle/simple1" qsCatId="simple" csTypeId="urn:microsoft.com/office/officeart/2005/8/colors/accent1_2" csCatId="accent1" phldr="1"/>
      <dgm:spPr/>
    </dgm:pt>
    <dgm:pt modelId="{CBFAD42E-BC13-4677-A698-C8417C853277}">
      <dgm:prSet phldrT="[Text]" custT="1"/>
      <dgm:spPr/>
      <dgm:t>
        <a:bodyPr/>
        <a:lstStyle/>
        <a:p>
          <a:pPr>
            <a:spcAft>
              <a:spcPct val="35000"/>
            </a:spcAft>
          </a:pPr>
          <a:r>
            <a:rPr lang="en-US" sz="1600" b="1">
              <a:solidFill>
                <a:schemeClr val="tx1"/>
              </a:solidFill>
            </a:rPr>
            <a:t>Step 2 </a:t>
          </a:r>
          <a:r>
            <a:rPr lang="en-US" sz="1400" b="0">
              <a:solidFill>
                <a:schemeClr val="tx1"/>
              </a:solidFill>
            </a:rPr>
            <a:t>P</a:t>
          </a:r>
          <a:r>
            <a:rPr lang="en-US" sz="1400" b="0"/>
            <a:t>ri</a:t>
          </a:r>
          <a:r>
            <a:rPr lang="en-US" sz="1400"/>
            <a:t>ncipals: Workshop   FY 25 Budget</a:t>
          </a:r>
        </a:p>
        <a:p>
          <a:pPr>
            <a:spcAft>
              <a:spcPct val="35000"/>
            </a:spcAft>
          </a:pPr>
          <a:r>
            <a:rPr lang="en-US" sz="1200">
              <a:solidFill>
                <a:srgbClr val="FF0000"/>
              </a:solidFill>
              <a:latin typeface="Calibri" panose="020F0502020204030204" pitchFamily="34" charset="0"/>
              <a:ea typeface="Calibri" panose="020F0502020204030204" pitchFamily="34" charset="0"/>
              <a:cs typeface="Times New Roman" panose="02020603050405020304" pitchFamily="18" charset="0"/>
            </a:rPr>
            <a:t>January 17 </a:t>
          </a:r>
          <a:r>
            <a:rPr lang="en-US" sz="1200" baseline="300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a:solidFill>
              <a:srgbClr val="FF0000"/>
            </a:solidFill>
          </a:endParaRPr>
        </a:p>
      </dgm:t>
    </dgm:pt>
    <dgm:pt modelId="{3607CAB8-443E-4D12-94DD-94CB93172344}" type="parTrans" cxnId="{7782ACAD-5FAA-4E48-961E-E575494BDE88}">
      <dgm:prSet/>
      <dgm:spPr/>
      <dgm:t>
        <a:bodyPr/>
        <a:lstStyle/>
        <a:p>
          <a:endParaRPr lang="en-US"/>
        </a:p>
      </dgm:t>
    </dgm:pt>
    <dgm:pt modelId="{972FF622-4B2D-4CD6-BD1A-DCBE5152596B}" type="sibTrans" cxnId="{7782ACAD-5FAA-4E48-961E-E575494BDE88}">
      <dgm:prSet/>
      <dgm:spPr/>
      <dgm:t>
        <a:bodyPr/>
        <a:lstStyle/>
        <a:p>
          <a:endParaRPr lang="en-US"/>
        </a:p>
      </dgm:t>
    </dgm:pt>
    <dgm:pt modelId="{9BB649CE-74CD-4483-9383-CCF688F359CC}">
      <dgm:prSet phldrT="[Text]" custT="1"/>
      <dgm:spPr/>
      <dgm:t>
        <a:bodyPr/>
        <a:lstStyle/>
        <a:p>
          <a:pPr>
            <a:spcAft>
              <a:spcPct val="35000"/>
            </a:spcAft>
          </a:pPr>
          <a:r>
            <a:rPr lang="en-US" sz="1600" b="1">
              <a:solidFill>
                <a:schemeClr val="tx1"/>
              </a:solidFill>
            </a:rPr>
            <a:t>Step 4         </a:t>
          </a:r>
          <a:r>
            <a:rPr lang="en-US" sz="1400"/>
            <a:t> Principals: Associate Supt. Discussions and Review</a:t>
          </a:r>
        </a:p>
        <a:p>
          <a:pPr>
            <a:spcAft>
              <a:spcPct val="35000"/>
            </a:spcAft>
          </a:pPr>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a:solidFill>
              <a:srgbClr val="FF0000"/>
            </a:solidFill>
          </a:endParaRPr>
        </a:p>
      </dgm:t>
    </dgm:pt>
    <dgm:pt modelId="{637D4CDB-F178-4FDF-A411-3E5665E32BA7}" type="parTrans" cxnId="{CB60929E-05E0-4ABA-9631-BA5D2C827681}">
      <dgm:prSet/>
      <dgm:spPr/>
      <dgm:t>
        <a:bodyPr/>
        <a:lstStyle/>
        <a:p>
          <a:endParaRPr lang="en-US"/>
        </a:p>
      </dgm:t>
    </dgm:pt>
    <dgm:pt modelId="{FAEB3748-C727-4F1E-8F4D-E9B2C7C7BF69}" type="sibTrans" cxnId="{CB60929E-05E0-4ABA-9631-BA5D2C827681}">
      <dgm:prSet/>
      <dgm:spPr/>
      <dgm:t>
        <a:bodyPr/>
        <a:lstStyle/>
        <a:p>
          <a:endParaRPr lang="en-US"/>
        </a:p>
      </dgm:t>
    </dgm:pt>
    <dgm:pt modelId="{F8924C73-4D86-4725-8FB1-57E56105EE84}">
      <dgm:prSet phldrT="[Text]" custT="1"/>
      <dgm:spPr/>
      <dgm:t>
        <a:bodyPr/>
        <a:lstStyle/>
        <a:p>
          <a:r>
            <a:rPr lang="en-US" sz="1600" b="1">
              <a:solidFill>
                <a:schemeClr val="tx1"/>
              </a:solidFill>
            </a:rPr>
            <a:t>Step 1                             </a:t>
          </a:r>
          <a:r>
            <a:rPr lang="en-US" sz="1400"/>
            <a:t>Review </a:t>
          </a:r>
          <a:r>
            <a:rPr lang="en-US" sz="1400" b="0">
              <a:solidFill>
                <a:schemeClr val="tx1"/>
              </a:solidFill>
            </a:rPr>
            <a:t>and Update </a:t>
          </a:r>
          <a:r>
            <a:rPr lang="en-US" sz="1400"/>
            <a:t>Strategic Plan</a:t>
          </a:r>
        </a:p>
      </dgm:t>
    </dgm:pt>
    <dgm:pt modelId="{1B894931-2724-420C-8A61-7C1E70BABCF8}" type="parTrans" cxnId="{85C7FFCE-9954-46A8-B2FC-659A90715629}">
      <dgm:prSet/>
      <dgm:spPr/>
      <dgm:t>
        <a:bodyPr/>
        <a:lstStyle/>
        <a:p>
          <a:endParaRPr lang="en-US"/>
        </a:p>
      </dgm:t>
    </dgm:pt>
    <dgm:pt modelId="{F73DC8A2-0FB7-4E4A-BE47-3082F4A8C365}" type="sibTrans" cxnId="{85C7FFCE-9954-46A8-B2FC-659A90715629}">
      <dgm:prSet/>
      <dgm:spPr/>
      <dgm:t>
        <a:bodyPr/>
        <a:lstStyle/>
        <a:p>
          <a:endParaRPr lang="en-US"/>
        </a:p>
      </dgm:t>
    </dgm:pt>
    <dgm:pt modelId="{6C3A5691-9935-4850-A7F8-C5616876CEF5}">
      <dgm:prSet phldrT="[Text]" custT="1"/>
      <dgm:spPr/>
      <dgm:t>
        <a:bodyPr/>
        <a:lstStyle/>
        <a:p>
          <a:r>
            <a:rPr lang="en-US" sz="1600" b="1"/>
            <a:t>Step 6               </a:t>
          </a:r>
          <a:r>
            <a:rPr lang="en-US" sz="1400" b="0">
              <a:latin typeface="+mn-lt"/>
            </a:rPr>
            <a:t>Principals:</a:t>
          </a:r>
          <a:r>
            <a:rPr lang="en-US" sz="1600" b="1"/>
            <a:t> </a:t>
          </a:r>
          <a:r>
            <a:rPr lang="en-US" sz="1400" b="0">
              <a:solidFill>
                <a:schemeClr val="tx1"/>
              </a:solidFill>
            </a:rPr>
            <a:t>HR Staffing Conferences Begin</a:t>
          </a:r>
        </a:p>
        <a:p>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Late February  – Early March   </a:t>
          </a:r>
          <a:endParaRPr lang="en-US" sz="1200">
            <a:solidFill>
              <a:srgbClr val="FF0000"/>
            </a:solidFill>
          </a:endParaRPr>
        </a:p>
      </dgm:t>
    </dgm:pt>
    <dgm:pt modelId="{514B3F9E-6E52-4BB9-8D2A-A86237788CB3}" type="parTrans" cxnId="{5807ED4F-AD2F-4A0C-923E-4718945AB630}">
      <dgm:prSet/>
      <dgm:spPr/>
      <dgm:t>
        <a:bodyPr/>
        <a:lstStyle/>
        <a:p>
          <a:endParaRPr lang="en-US"/>
        </a:p>
      </dgm:t>
    </dgm:pt>
    <dgm:pt modelId="{546C7B9D-8902-484B-93BB-F909DF1C9C2A}" type="sibTrans" cxnId="{5807ED4F-AD2F-4A0C-923E-4718945AB630}">
      <dgm:prSet/>
      <dgm:spPr/>
      <dgm:t>
        <a:bodyPr/>
        <a:lstStyle/>
        <a:p>
          <a:endParaRPr lang="en-US"/>
        </a:p>
      </dgm:t>
    </dgm:pt>
    <dgm:pt modelId="{CC1B2A00-68A2-416B-8F3C-D16E0AA80116}">
      <dgm:prSet phldrT="[Text]" custT="1"/>
      <dgm:spPr/>
      <dgm:t>
        <a:bodyPr/>
        <a:lstStyle/>
        <a:p>
          <a:pPr>
            <a:lnSpc>
              <a:spcPct val="90000"/>
            </a:lnSpc>
            <a:spcAft>
              <a:spcPct val="35000"/>
            </a:spcAft>
          </a:pPr>
          <a:r>
            <a:rPr lang="en-US" sz="1600" b="1">
              <a:solidFill>
                <a:schemeClr val="tx1"/>
              </a:solidFill>
            </a:rPr>
            <a:t>Step 3              </a:t>
          </a:r>
          <a:r>
            <a:rPr lang="en-US" sz="1400"/>
            <a:t>GO Team Initial Budget Session</a:t>
          </a:r>
        </a:p>
        <a:p>
          <a:pPr rtl="0">
            <a:lnSpc>
              <a:spcPct val="90000"/>
            </a:lnSpc>
            <a:spcAft>
              <a:spcPct val="35000"/>
            </a:spcAft>
          </a:pPr>
          <a:r>
            <a:rPr lang="en-US" sz="1200">
              <a:solidFill>
                <a:srgbClr val="FF0000"/>
              </a:solidFill>
            </a:rPr>
            <a:t>January 17 – </a:t>
          </a:r>
          <a:r>
            <a:rPr lang="en-US" sz="1200">
              <a:solidFill>
                <a:srgbClr val="FF0000"/>
              </a:solidFill>
              <a:latin typeface="Calibri"/>
            </a:rPr>
            <a:t>early February</a:t>
          </a:r>
        </a:p>
        <a:p>
          <a:pPr>
            <a:lnSpc>
              <a:spcPct val="90000"/>
            </a:lnSpc>
            <a:spcAft>
              <a:spcPct val="35000"/>
            </a:spcAft>
          </a:pPr>
          <a:r>
            <a:rPr lang="en-US" sz="1200">
              <a:solidFill>
                <a:srgbClr val="FF0000"/>
              </a:solidFill>
              <a:latin typeface="Calibri"/>
            </a:rPr>
            <a:t> </a:t>
          </a:r>
          <a:endParaRPr lang="en-US" sz="1200"/>
        </a:p>
      </dgm:t>
    </dgm:pt>
    <dgm:pt modelId="{E0AF48FA-BB2A-4769-9C7A-86CFCDC01851}" type="sibTrans" cxnId="{30D3722B-C493-4CAF-A512-A778465F5D27}">
      <dgm:prSet/>
      <dgm:spPr/>
      <dgm:t>
        <a:bodyPr/>
        <a:lstStyle/>
        <a:p>
          <a:endParaRPr lang="en-US"/>
        </a:p>
      </dgm:t>
    </dgm:pt>
    <dgm:pt modelId="{E1AC98EC-CA43-46FF-BBD5-6CA3998B2768}" type="parTrans" cxnId="{30D3722B-C493-4CAF-A512-A778465F5D27}">
      <dgm:prSet/>
      <dgm:spPr/>
      <dgm:t>
        <a:bodyPr/>
        <a:lstStyle/>
        <a:p>
          <a:endParaRPr lang="en-US"/>
        </a:p>
      </dgm:t>
    </dgm:pt>
    <dgm:pt modelId="{21558AD2-F25A-4064-8C41-8BABC31C233B}">
      <dgm:prSet phldrT="[Text]" custT="1"/>
      <dgm:spPr/>
      <dgm:t>
        <a:bodyPr/>
        <a:lstStyle/>
        <a:p>
          <a:pPr>
            <a:lnSpc>
              <a:spcPct val="90000"/>
            </a:lnSpc>
            <a:spcAft>
              <a:spcPct val="35000"/>
            </a:spcAft>
          </a:pPr>
          <a:r>
            <a:rPr lang="en-US" sz="1600" b="1">
              <a:solidFill>
                <a:schemeClr val="tx1"/>
              </a:solidFill>
            </a:rPr>
            <a:t>Step 7      </a:t>
          </a:r>
          <a:r>
            <a:rPr lang="en-US" sz="1400"/>
            <a:t>GO Team Final Budget Approval Meeting</a:t>
          </a:r>
        </a:p>
        <a:p>
          <a:pPr>
            <a:lnSpc>
              <a:spcPct val="90000"/>
            </a:lnSpc>
            <a:spcAft>
              <a:spcPct val="35000"/>
            </a:spcAft>
          </a:pPr>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15</a:t>
          </a:r>
          <a:endParaRPr lang="en-US" sz="1200" b="1">
            <a:solidFill>
              <a:srgbClr val="FF0000"/>
            </a:solidFill>
          </a:endParaRPr>
        </a:p>
      </dgm:t>
    </dgm:pt>
    <dgm:pt modelId="{E80B1696-2BA6-4E24-B4E5-695AF1A5F70E}" type="parTrans" cxnId="{18570773-4CDF-4C71-8E3E-1C3008BB213E}">
      <dgm:prSet/>
      <dgm:spPr/>
      <dgm:t>
        <a:bodyPr/>
        <a:lstStyle/>
        <a:p>
          <a:endParaRPr lang="en-US"/>
        </a:p>
      </dgm:t>
    </dgm:pt>
    <dgm:pt modelId="{81C21B7B-EDC2-410D-955E-9B1B40652905}" type="sibTrans" cxnId="{18570773-4CDF-4C71-8E3E-1C3008BB213E}">
      <dgm:prSet/>
      <dgm:spPr/>
      <dgm:t>
        <a:bodyPr/>
        <a:lstStyle/>
        <a:p>
          <a:endParaRPr lang="en-US"/>
        </a:p>
      </dgm:t>
    </dgm:pt>
    <dgm:pt modelId="{C8D17AA3-A208-483B-8C96-381C095C31D7}">
      <dgm:prSet/>
      <dgm:spPr/>
      <dgm:t>
        <a:bodyPr/>
        <a:lstStyle/>
        <a:p>
          <a:endParaRPr lang="en-US"/>
        </a:p>
      </dgm:t>
    </dgm:pt>
    <dgm:pt modelId="{3B997098-82AB-4C74-8419-5363C0AB47F2}" type="parTrans" cxnId="{6A345170-34F9-4D71-8B6E-678F979FD037}">
      <dgm:prSet/>
      <dgm:spPr/>
      <dgm:t>
        <a:bodyPr/>
        <a:lstStyle/>
        <a:p>
          <a:endParaRPr lang="en-US"/>
        </a:p>
      </dgm:t>
    </dgm:pt>
    <dgm:pt modelId="{A93F8B36-2852-4C1B-84AF-7AD526917B0A}" type="sibTrans" cxnId="{6A345170-34F9-4D71-8B6E-678F979FD037}">
      <dgm:prSet/>
      <dgm:spPr/>
      <dgm:t>
        <a:bodyPr/>
        <a:lstStyle/>
        <a:p>
          <a:endParaRPr lang="en-US"/>
        </a:p>
      </dgm:t>
    </dgm:pt>
    <dgm:pt modelId="{2498E3BA-2372-4800-9DA6-6D733FF7EFA6}" type="pres">
      <dgm:prSet presAssocID="{7622D11C-167D-442A-B670-C2D9056104A8}" presName="rootnode" presStyleCnt="0">
        <dgm:presLayoutVars>
          <dgm:chMax/>
          <dgm:chPref/>
          <dgm:dir/>
          <dgm:animLvl val="lvl"/>
        </dgm:presLayoutVars>
      </dgm:prSet>
      <dgm:spPr/>
    </dgm:pt>
    <dgm:pt modelId="{975F245F-340E-4A6D-82DA-0CFCA58DA61C}" type="pres">
      <dgm:prSet presAssocID="{F8924C73-4D86-4725-8FB1-57E56105EE84}" presName="composite" presStyleCnt="0"/>
      <dgm:spPr/>
    </dgm:pt>
    <dgm:pt modelId="{689F55C4-EF77-4B54-A769-DDA99148F578}" type="pres">
      <dgm:prSet presAssocID="{F8924C73-4D86-4725-8FB1-57E56105EE84}" presName="LShape" presStyleLbl="alignNode1" presStyleIdx="0" presStyleCnt="13"/>
      <dgm:spPr/>
    </dgm:pt>
    <dgm:pt modelId="{B91B35EE-E2D6-4A65-85DB-E65F9D4FF12C}" type="pres">
      <dgm:prSet presAssocID="{F8924C73-4D86-4725-8FB1-57E56105EE84}" presName="ParentText" presStyleLbl="revTx" presStyleIdx="0" presStyleCnt="7">
        <dgm:presLayoutVars>
          <dgm:chMax val="0"/>
          <dgm:chPref val="0"/>
          <dgm:bulletEnabled val="1"/>
        </dgm:presLayoutVars>
      </dgm:prSet>
      <dgm:spPr/>
    </dgm:pt>
    <dgm:pt modelId="{BF36F651-9306-4FAE-98A3-35BD65F0CE8C}" type="pres">
      <dgm:prSet presAssocID="{F8924C73-4D86-4725-8FB1-57E56105EE84}" presName="Triangle" presStyleLbl="alignNode1" presStyleIdx="1" presStyleCnt="13"/>
      <dgm:spPr/>
    </dgm:pt>
    <dgm:pt modelId="{0BD5DA95-5DDD-4417-9472-191C6BDB4726}" type="pres">
      <dgm:prSet presAssocID="{F73DC8A2-0FB7-4E4A-BE47-3082F4A8C365}" presName="sibTrans" presStyleCnt="0"/>
      <dgm:spPr/>
    </dgm:pt>
    <dgm:pt modelId="{4810943E-2270-4D09-B267-F09C31449646}" type="pres">
      <dgm:prSet presAssocID="{F73DC8A2-0FB7-4E4A-BE47-3082F4A8C365}" presName="space" presStyleCnt="0"/>
      <dgm:spPr/>
    </dgm:pt>
    <dgm:pt modelId="{C965FC2B-49BB-4207-96D0-CB8CD2265B72}" type="pres">
      <dgm:prSet presAssocID="{CBFAD42E-BC13-4677-A698-C8417C853277}" presName="composite" presStyleCnt="0"/>
      <dgm:spPr/>
    </dgm:pt>
    <dgm:pt modelId="{535CEE06-ECFF-44EC-86F7-4C6E9CF188F5}" type="pres">
      <dgm:prSet presAssocID="{CBFAD42E-BC13-4677-A698-C8417C853277}" presName="LShape" presStyleLbl="alignNode1" presStyleIdx="2" presStyleCnt="13"/>
      <dgm:spPr/>
    </dgm:pt>
    <dgm:pt modelId="{E8B40589-00D1-4838-8AD8-123CD845CC3A}" type="pres">
      <dgm:prSet presAssocID="{CBFAD42E-BC13-4677-A698-C8417C853277}" presName="ParentText" presStyleLbl="revTx" presStyleIdx="1" presStyleCnt="7">
        <dgm:presLayoutVars>
          <dgm:chMax val="0"/>
          <dgm:chPref val="0"/>
          <dgm:bulletEnabled val="1"/>
        </dgm:presLayoutVars>
      </dgm:prSet>
      <dgm:spPr/>
    </dgm:pt>
    <dgm:pt modelId="{CF777F59-7D55-4DCB-9264-A6427EA7C9F7}" type="pres">
      <dgm:prSet presAssocID="{CBFAD42E-BC13-4677-A698-C8417C853277}" presName="Triangle" presStyleLbl="alignNode1" presStyleIdx="3" presStyleCnt="13"/>
      <dgm:spPr/>
    </dgm:pt>
    <dgm:pt modelId="{1C5C2FED-7C6E-4ED2-8575-8BC29C96DEC5}" type="pres">
      <dgm:prSet presAssocID="{972FF622-4B2D-4CD6-BD1A-DCBE5152596B}" presName="sibTrans" presStyleCnt="0"/>
      <dgm:spPr/>
    </dgm:pt>
    <dgm:pt modelId="{8B65DF56-B765-4090-906A-95B9746AC362}" type="pres">
      <dgm:prSet presAssocID="{972FF622-4B2D-4CD6-BD1A-DCBE5152596B}" presName="space" presStyleCnt="0"/>
      <dgm:spPr/>
    </dgm:pt>
    <dgm:pt modelId="{908C47AB-8F98-47BA-898E-DC7D65637736}" type="pres">
      <dgm:prSet presAssocID="{CC1B2A00-68A2-416B-8F3C-D16E0AA80116}" presName="composite" presStyleCnt="0"/>
      <dgm:spPr/>
    </dgm:pt>
    <dgm:pt modelId="{AFF28D42-0F29-47D9-9B3E-DF943D18FA80}" type="pres">
      <dgm:prSet presAssocID="{CC1B2A00-68A2-416B-8F3C-D16E0AA80116}" presName="LShape" presStyleLbl="alignNode1" presStyleIdx="4" presStyleCnt="13"/>
      <dgm:spPr/>
    </dgm:pt>
    <dgm:pt modelId="{A01F39AB-3E94-413F-B395-2CF4CF9063BE}" type="pres">
      <dgm:prSet presAssocID="{CC1B2A00-68A2-416B-8F3C-D16E0AA80116}" presName="ParentText" presStyleLbl="revTx" presStyleIdx="2" presStyleCnt="7">
        <dgm:presLayoutVars>
          <dgm:chMax val="0"/>
          <dgm:chPref val="0"/>
          <dgm:bulletEnabled val="1"/>
        </dgm:presLayoutVars>
      </dgm:prSet>
      <dgm:spPr/>
    </dgm:pt>
    <dgm:pt modelId="{0B6A4153-48F2-495A-8F36-EF367C3A1F65}" type="pres">
      <dgm:prSet presAssocID="{CC1B2A00-68A2-416B-8F3C-D16E0AA80116}" presName="Triangle" presStyleLbl="alignNode1" presStyleIdx="5" presStyleCnt="13"/>
      <dgm:spPr/>
    </dgm:pt>
    <dgm:pt modelId="{DD2648EF-4568-48AE-B393-56A88C3F0DAC}" type="pres">
      <dgm:prSet presAssocID="{E0AF48FA-BB2A-4769-9C7A-86CFCDC01851}" presName="sibTrans" presStyleCnt="0"/>
      <dgm:spPr/>
    </dgm:pt>
    <dgm:pt modelId="{5FAE9D50-B64E-4DAD-BF8D-97A561EB2379}" type="pres">
      <dgm:prSet presAssocID="{E0AF48FA-BB2A-4769-9C7A-86CFCDC01851}" presName="space" presStyleCnt="0"/>
      <dgm:spPr/>
    </dgm:pt>
    <dgm:pt modelId="{0A2D04DC-47C6-40F6-A8BE-6502636A5C77}" type="pres">
      <dgm:prSet presAssocID="{9BB649CE-74CD-4483-9383-CCF688F359CC}" presName="composite" presStyleCnt="0"/>
      <dgm:spPr/>
    </dgm:pt>
    <dgm:pt modelId="{9FBF0191-82AE-4B85-AB7D-420573696E44}" type="pres">
      <dgm:prSet presAssocID="{9BB649CE-74CD-4483-9383-CCF688F359CC}" presName="LShape" presStyleLbl="alignNode1" presStyleIdx="6" presStyleCnt="13"/>
      <dgm:spPr/>
    </dgm:pt>
    <dgm:pt modelId="{7607999D-1219-4E19-B4D8-80FBD9B53FC0}" type="pres">
      <dgm:prSet presAssocID="{9BB649CE-74CD-4483-9383-CCF688F359CC}" presName="ParentText" presStyleLbl="revTx" presStyleIdx="3" presStyleCnt="7" custScaleX="111499" custScaleY="112816" custLinFactNeighborX="5129" custLinFactNeighborY="7614">
        <dgm:presLayoutVars>
          <dgm:chMax val="0"/>
          <dgm:chPref val="0"/>
          <dgm:bulletEnabled val="1"/>
        </dgm:presLayoutVars>
      </dgm:prSet>
      <dgm:spPr/>
    </dgm:pt>
    <dgm:pt modelId="{14D6D005-BE49-4BAB-95C3-4B8C975E012F}" type="pres">
      <dgm:prSet presAssocID="{9BB649CE-74CD-4483-9383-CCF688F359CC}" presName="Triangle" presStyleLbl="alignNode1" presStyleIdx="7" presStyleCnt="13"/>
      <dgm:spPr/>
    </dgm:pt>
    <dgm:pt modelId="{87884C7A-A768-4540-837E-C4BAD8EA01B8}" type="pres">
      <dgm:prSet presAssocID="{FAEB3748-C727-4F1E-8F4D-E9B2C7C7BF69}" presName="sibTrans" presStyleCnt="0"/>
      <dgm:spPr/>
    </dgm:pt>
    <dgm:pt modelId="{43F8EE71-C638-4E74-A8ED-9738EC1365CE}" type="pres">
      <dgm:prSet presAssocID="{FAEB3748-C727-4F1E-8F4D-E9B2C7C7BF69}" presName="space" presStyleCnt="0"/>
      <dgm:spPr/>
    </dgm:pt>
    <dgm:pt modelId="{2AB66FAE-F84B-4A23-BA2A-28334E8E5FC2}" type="pres">
      <dgm:prSet presAssocID="{C8D17AA3-A208-483B-8C96-381C095C31D7}" presName="composite" presStyleCnt="0"/>
      <dgm:spPr/>
    </dgm:pt>
    <dgm:pt modelId="{60FDA0B3-F01D-4F1B-9F9A-6225954E5703}" type="pres">
      <dgm:prSet presAssocID="{C8D17AA3-A208-483B-8C96-381C095C31D7}" presName="LShape" presStyleLbl="alignNode1" presStyleIdx="8" presStyleCnt="13"/>
      <dgm:spPr/>
    </dgm:pt>
    <dgm:pt modelId="{206A2E6F-C869-44E6-99A4-DF2204F37ADC}" type="pres">
      <dgm:prSet presAssocID="{C8D17AA3-A208-483B-8C96-381C095C31D7}" presName="ParentText" presStyleLbl="revTx" presStyleIdx="4" presStyleCnt="7">
        <dgm:presLayoutVars>
          <dgm:chMax val="0"/>
          <dgm:chPref val="0"/>
          <dgm:bulletEnabled val="1"/>
        </dgm:presLayoutVars>
      </dgm:prSet>
      <dgm:spPr/>
    </dgm:pt>
    <dgm:pt modelId="{83CE1626-AB3F-41DF-AF17-CD304E816755}" type="pres">
      <dgm:prSet presAssocID="{C8D17AA3-A208-483B-8C96-381C095C31D7}" presName="Triangle" presStyleLbl="alignNode1" presStyleIdx="9" presStyleCnt="13"/>
      <dgm:spPr/>
    </dgm:pt>
    <dgm:pt modelId="{811AB4EA-2F99-4FD8-8AB8-C213AA828537}" type="pres">
      <dgm:prSet presAssocID="{A93F8B36-2852-4C1B-84AF-7AD526917B0A}" presName="sibTrans" presStyleCnt="0"/>
      <dgm:spPr/>
    </dgm:pt>
    <dgm:pt modelId="{399A808E-D84B-45C0-ADD9-F26DC821D206}" type="pres">
      <dgm:prSet presAssocID="{A93F8B36-2852-4C1B-84AF-7AD526917B0A}" presName="space" presStyleCnt="0"/>
      <dgm:spPr/>
    </dgm:pt>
    <dgm:pt modelId="{08AF6A84-50E5-448C-B0BB-DFDE07103B81}" type="pres">
      <dgm:prSet presAssocID="{6C3A5691-9935-4850-A7F8-C5616876CEF5}" presName="composite" presStyleCnt="0"/>
      <dgm:spPr/>
    </dgm:pt>
    <dgm:pt modelId="{D4CD74FB-0076-48E4-A550-69AC7C4860B0}" type="pres">
      <dgm:prSet presAssocID="{6C3A5691-9935-4850-A7F8-C5616876CEF5}" presName="LShape" presStyleLbl="alignNode1" presStyleIdx="10" presStyleCnt="13"/>
      <dgm:spPr/>
    </dgm:pt>
    <dgm:pt modelId="{4815C9C2-7172-49B5-AAA4-580ECA3DFE29}" type="pres">
      <dgm:prSet presAssocID="{6C3A5691-9935-4850-A7F8-C5616876CEF5}" presName="ParentText" presStyleLbl="revTx" presStyleIdx="5" presStyleCnt="7" custScaleX="113967" custLinFactNeighborX="7821" custLinFactNeighborY="-4179">
        <dgm:presLayoutVars>
          <dgm:chMax val="0"/>
          <dgm:chPref val="0"/>
          <dgm:bulletEnabled val="1"/>
        </dgm:presLayoutVars>
      </dgm:prSet>
      <dgm:spPr/>
    </dgm:pt>
    <dgm:pt modelId="{8A8BDF46-5CD7-4385-AD19-1595B30DFB05}" type="pres">
      <dgm:prSet presAssocID="{6C3A5691-9935-4850-A7F8-C5616876CEF5}" presName="Triangle" presStyleLbl="alignNode1" presStyleIdx="11" presStyleCnt="13"/>
      <dgm:spPr/>
    </dgm:pt>
    <dgm:pt modelId="{17A7E199-E325-4F07-95D1-192F577ADC15}" type="pres">
      <dgm:prSet presAssocID="{546C7B9D-8902-484B-93BB-F909DF1C9C2A}" presName="sibTrans" presStyleCnt="0"/>
      <dgm:spPr/>
    </dgm:pt>
    <dgm:pt modelId="{83B42AB0-A56E-435B-9696-1CCA367C3CE1}" type="pres">
      <dgm:prSet presAssocID="{546C7B9D-8902-484B-93BB-F909DF1C9C2A}" presName="space" presStyleCnt="0"/>
      <dgm:spPr/>
    </dgm:pt>
    <dgm:pt modelId="{AE4B6FA8-1C38-4452-8C5D-543169048279}" type="pres">
      <dgm:prSet presAssocID="{21558AD2-F25A-4064-8C41-8BABC31C233B}" presName="composite" presStyleCnt="0"/>
      <dgm:spPr/>
    </dgm:pt>
    <dgm:pt modelId="{8A1A3D19-1A7E-45DE-8891-BC02139E754B}" type="pres">
      <dgm:prSet presAssocID="{21558AD2-F25A-4064-8C41-8BABC31C233B}" presName="LShape" presStyleLbl="alignNode1" presStyleIdx="12" presStyleCnt="13"/>
      <dgm:spPr/>
    </dgm:pt>
    <dgm:pt modelId="{EBFC99F0-AC0E-4E80-8864-5ADBF875329D}" type="pres">
      <dgm:prSet presAssocID="{21558AD2-F25A-4064-8C41-8BABC31C233B}" presName="ParentText" presStyleLbl="revTx" presStyleIdx="6" presStyleCnt="7" custLinFactNeighborX="28" custLinFactNeighborY="-5710">
        <dgm:presLayoutVars>
          <dgm:chMax val="0"/>
          <dgm:chPref val="0"/>
          <dgm:bulletEnabled val="1"/>
        </dgm:presLayoutVars>
      </dgm:prSet>
      <dgm:spPr/>
    </dgm:pt>
  </dgm:ptLst>
  <dgm:cxnLst>
    <dgm:cxn modelId="{30D3722B-C493-4CAF-A512-A778465F5D27}" srcId="{7622D11C-167D-442A-B670-C2D9056104A8}" destId="{CC1B2A00-68A2-416B-8F3C-D16E0AA80116}" srcOrd="2" destOrd="0" parTransId="{E1AC98EC-CA43-46FF-BBD5-6CA3998B2768}" sibTransId="{E0AF48FA-BB2A-4769-9C7A-86CFCDC01851}"/>
    <dgm:cxn modelId="{6CAE1C42-3F55-48CA-B0D4-5C08DE21E1DA}" type="presOf" srcId="{9BB649CE-74CD-4483-9383-CCF688F359CC}" destId="{7607999D-1219-4E19-B4D8-80FBD9B53FC0}" srcOrd="0" destOrd="0" presId="urn:microsoft.com/office/officeart/2009/3/layout/StepUpProcess"/>
    <dgm:cxn modelId="{ECF8CD4C-0AA6-4D27-A324-93A1688AB263}" type="presOf" srcId="{7622D11C-167D-442A-B670-C2D9056104A8}" destId="{2498E3BA-2372-4800-9DA6-6D733FF7EFA6}" srcOrd="0" destOrd="0" presId="urn:microsoft.com/office/officeart/2009/3/layout/StepUpProcess"/>
    <dgm:cxn modelId="{5807ED4F-AD2F-4A0C-923E-4718945AB630}" srcId="{7622D11C-167D-442A-B670-C2D9056104A8}" destId="{6C3A5691-9935-4850-A7F8-C5616876CEF5}" srcOrd="5" destOrd="0" parTransId="{514B3F9E-6E52-4BB9-8D2A-A86237788CB3}" sibTransId="{546C7B9D-8902-484B-93BB-F909DF1C9C2A}"/>
    <dgm:cxn modelId="{6A345170-34F9-4D71-8B6E-678F979FD037}" srcId="{7622D11C-167D-442A-B670-C2D9056104A8}" destId="{C8D17AA3-A208-483B-8C96-381C095C31D7}" srcOrd="4" destOrd="0" parTransId="{3B997098-82AB-4C74-8419-5363C0AB47F2}" sibTransId="{A93F8B36-2852-4C1B-84AF-7AD526917B0A}"/>
    <dgm:cxn modelId="{18570773-4CDF-4C71-8E3E-1C3008BB213E}" srcId="{7622D11C-167D-442A-B670-C2D9056104A8}" destId="{21558AD2-F25A-4064-8C41-8BABC31C233B}" srcOrd="6" destOrd="0" parTransId="{E80B1696-2BA6-4E24-B4E5-695AF1A5F70E}" sibTransId="{81C21B7B-EDC2-410D-955E-9B1B40652905}"/>
    <dgm:cxn modelId="{C1000B73-EF4C-4FC5-8AD1-35877C8A438C}" type="presOf" srcId="{6C3A5691-9935-4850-A7F8-C5616876CEF5}" destId="{4815C9C2-7172-49B5-AAA4-580ECA3DFE29}" srcOrd="0" destOrd="0" presId="urn:microsoft.com/office/officeart/2009/3/layout/StepUpProcess"/>
    <dgm:cxn modelId="{9B4A3682-A021-4510-8910-DDE108AC5476}" type="presOf" srcId="{21558AD2-F25A-4064-8C41-8BABC31C233B}" destId="{EBFC99F0-AC0E-4E80-8864-5ADBF875329D}" srcOrd="0" destOrd="0" presId="urn:microsoft.com/office/officeart/2009/3/layout/StepUpProcess"/>
    <dgm:cxn modelId="{C025C187-2BBC-4312-A0E1-790FC9683A11}" type="presOf" srcId="{CC1B2A00-68A2-416B-8F3C-D16E0AA80116}" destId="{A01F39AB-3E94-413F-B395-2CF4CF9063BE}" srcOrd="0" destOrd="0" presId="urn:microsoft.com/office/officeart/2009/3/layout/StepUpProcess"/>
    <dgm:cxn modelId="{66F41692-1357-4751-855C-F86130F69799}" type="presOf" srcId="{CBFAD42E-BC13-4677-A698-C8417C853277}" destId="{E8B40589-00D1-4838-8AD8-123CD845CC3A}" srcOrd="0" destOrd="0" presId="urn:microsoft.com/office/officeart/2009/3/layout/StepUpProcess"/>
    <dgm:cxn modelId="{CB60929E-05E0-4ABA-9631-BA5D2C827681}" srcId="{7622D11C-167D-442A-B670-C2D9056104A8}" destId="{9BB649CE-74CD-4483-9383-CCF688F359CC}" srcOrd="3" destOrd="0" parTransId="{637D4CDB-F178-4FDF-A411-3E5665E32BA7}" sibTransId="{FAEB3748-C727-4F1E-8F4D-E9B2C7C7BF69}"/>
    <dgm:cxn modelId="{A85EA2A0-9A8E-4EED-955C-A6F76A1037B2}" type="presOf" srcId="{F8924C73-4D86-4725-8FB1-57E56105EE84}" destId="{B91B35EE-E2D6-4A65-85DB-E65F9D4FF12C}" srcOrd="0" destOrd="0" presId="urn:microsoft.com/office/officeart/2009/3/layout/StepUpProcess"/>
    <dgm:cxn modelId="{7782ACAD-5FAA-4E48-961E-E575494BDE88}" srcId="{7622D11C-167D-442A-B670-C2D9056104A8}" destId="{CBFAD42E-BC13-4677-A698-C8417C853277}" srcOrd="1" destOrd="0" parTransId="{3607CAB8-443E-4D12-94DD-94CB93172344}" sibTransId="{972FF622-4B2D-4CD6-BD1A-DCBE5152596B}"/>
    <dgm:cxn modelId="{98CE18C5-F332-4CCC-8953-53AED8DEF88B}" type="presOf" srcId="{C8D17AA3-A208-483B-8C96-381C095C31D7}" destId="{206A2E6F-C869-44E6-99A4-DF2204F37ADC}" srcOrd="0" destOrd="0" presId="urn:microsoft.com/office/officeart/2009/3/layout/StepUpProcess"/>
    <dgm:cxn modelId="{85C7FFCE-9954-46A8-B2FC-659A90715629}" srcId="{7622D11C-167D-442A-B670-C2D9056104A8}" destId="{F8924C73-4D86-4725-8FB1-57E56105EE84}" srcOrd="0" destOrd="0" parTransId="{1B894931-2724-420C-8A61-7C1E70BABCF8}" sibTransId="{F73DC8A2-0FB7-4E4A-BE47-3082F4A8C365}"/>
    <dgm:cxn modelId="{67DA70A5-0838-4BFF-937E-2A7F539022EA}" type="presParOf" srcId="{2498E3BA-2372-4800-9DA6-6D733FF7EFA6}" destId="{975F245F-340E-4A6D-82DA-0CFCA58DA61C}" srcOrd="0" destOrd="0" presId="urn:microsoft.com/office/officeart/2009/3/layout/StepUpProcess"/>
    <dgm:cxn modelId="{B04495D2-D40F-4C64-AD96-FF9800E5010E}" type="presParOf" srcId="{975F245F-340E-4A6D-82DA-0CFCA58DA61C}" destId="{689F55C4-EF77-4B54-A769-DDA99148F578}" srcOrd="0" destOrd="0" presId="urn:microsoft.com/office/officeart/2009/3/layout/StepUpProcess"/>
    <dgm:cxn modelId="{F414E613-A10B-4192-B6DC-7472EF8C29CF}" type="presParOf" srcId="{975F245F-340E-4A6D-82DA-0CFCA58DA61C}" destId="{B91B35EE-E2D6-4A65-85DB-E65F9D4FF12C}" srcOrd="1" destOrd="0" presId="urn:microsoft.com/office/officeart/2009/3/layout/StepUpProcess"/>
    <dgm:cxn modelId="{4A0207D5-DC3E-4268-9089-81DB82D12278}" type="presParOf" srcId="{975F245F-340E-4A6D-82DA-0CFCA58DA61C}" destId="{BF36F651-9306-4FAE-98A3-35BD65F0CE8C}" srcOrd="2" destOrd="0" presId="urn:microsoft.com/office/officeart/2009/3/layout/StepUpProcess"/>
    <dgm:cxn modelId="{36B1D6DE-5A5E-480F-9F31-2550A3AD3B0F}" type="presParOf" srcId="{2498E3BA-2372-4800-9DA6-6D733FF7EFA6}" destId="{0BD5DA95-5DDD-4417-9472-191C6BDB4726}" srcOrd="1" destOrd="0" presId="urn:microsoft.com/office/officeart/2009/3/layout/StepUpProcess"/>
    <dgm:cxn modelId="{4A17FD4A-845E-47E6-9F60-F97341B07D8F}" type="presParOf" srcId="{0BD5DA95-5DDD-4417-9472-191C6BDB4726}" destId="{4810943E-2270-4D09-B267-F09C31449646}" srcOrd="0" destOrd="0" presId="urn:microsoft.com/office/officeart/2009/3/layout/StepUpProcess"/>
    <dgm:cxn modelId="{21BE2F24-D485-4EC3-A523-86B944EAEDAA}" type="presParOf" srcId="{2498E3BA-2372-4800-9DA6-6D733FF7EFA6}" destId="{C965FC2B-49BB-4207-96D0-CB8CD2265B72}" srcOrd="2" destOrd="0" presId="urn:microsoft.com/office/officeart/2009/3/layout/StepUpProcess"/>
    <dgm:cxn modelId="{95F2FC5C-E11B-4878-8802-C3D0ADF113D9}" type="presParOf" srcId="{C965FC2B-49BB-4207-96D0-CB8CD2265B72}" destId="{535CEE06-ECFF-44EC-86F7-4C6E9CF188F5}" srcOrd="0" destOrd="0" presId="urn:microsoft.com/office/officeart/2009/3/layout/StepUpProcess"/>
    <dgm:cxn modelId="{C2B5620F-4CBF-40F9-99B6-260293013D60}" type="presParOf" srcId="{C965FC2B-49BB-4207-96D0-CB8CD2265B72}" destId="{E8B40589-00D1-4838-8AD8-123CD845CC3A}" srcOrd="1" destOrd="0" presId="urn:microsoft.com/office/officeart/2009/3/layout/StepUpProcess"/>
    <dgm:cxn modelId="{7D9C745A-E070-4128-9536-1F3FA7196BB9}" type="presParOf" srcId="{C965FC2B-49BB-4207-96D0-CB8CD2265B72}" destId="{CF777F59-7D55-4DCB-9264-A6427EA7C9F7}" srcOrd="2" destOrd="0" presId="urn:microsoft.com/office/officeart/2009/3/layout/StepUpProcess"/>
    <dgm:cxn modelId="{06F0C0D9-3066-4818-B4CA-86647278339F}" type="presParOf" srcId="{2498E3BA-2372-4800-9DA6-6D733FF7EFA6}" destId="{1C5C2FED-7C6E-4ED2-8575-8BC29C96DEC5}" srcOrd="3" destOrd="0" presId="urn:microsoft.com/office/officeart/2009/3/layout/StepUpProcess"/>
    <dgm:cxn modelId="{3FABE2AA-822D-4805-A25E-6A4F0DBA704B}" type="presParOf" srcId="{1C5C2FED-7C6E-4ED2-8575-8BC29C96DEC5}" destId="{8B65DF56-B765-4090-906A-95B9746AC362}" srcOrd="0" destOrd="0" presId="urn:microsoft.com/office/officeart/2009/3/layout/StepUpProcess"/>
    <dgm:cxn modelId="{C633DB9C-1325-4F54-99D8-CA93ABB89E88}" type="presParOf" srcId="{2498E3BA-2372-4800-9DA6-6D733FF7EFA6}" destId="{908C47AB-8F98-47BA-898E-DC7D65637736}" srcOrd="4" destOrd="0" presId="urn:microsoft.com/office/officeart/2009/3/layout/StepUpProcess"/>
    <dgm:cxn modelId="{D5CFA122-BBC3-48D5-AD68-0793DE83CDDD}" type="presParOf" srcId="{908C47AB-8F98-47BA-898E-DC7D65637736}" destId="{AFF28D42-0F29-47D9-9B3E-DF943D18FA80}" srcOrd="0" destOrd="0" presId="urn:microsoft.com/office/officeart/2009/3/layout/StepUpProcess"/>
    <dgm:cxn modelId="{50D91B2B-A262-458C-A38F-8ED14DC6BDF0}" type="presParOf" srcId="{908C47AB-8F98-47BA-898E-DC7D65637736}" destId="{A01F39AB-3E94-413F-B395-2CF4CF9063BE}" srcOrd="1" destOrd="0" presId="urn:microsoft.com/office/officeart/2009/3/layout/StepUpProcess"/>
    <dgm:cxn modelId="{AC3827DC-DB45-4821-90DD-AD3F17EF53ED}" type="presParOf" srcId="{908C47AB-8F98-47BA-898E-DC7D65637736}" destId="{0B6A4153-48F2-495A-8F36-EF367C3A1F65}" srcOrd="2" destOrd="0" presId="urn:microsoft.com/office/officeart/2009/3/layout/StepUpProcess"/>
    <dgm:cxn modelId="{87EEDBE2-51AF-45E0-8F2D-3C2DEB1DBE50}" type="presParOf" srcId="{2498E3BA-2372-4800-9DA6-6D733FF7EFA6}" destId="{DD2648EF-4568-48AE-B393-56A88C3F0DAC}" srcOrd="5" destOrd="0" presId="urn:microsoft.com/office/officeart/2009/3/layout/StepUpProcess"/>
    <dgm:cxn modelId="{A625793B-6D63-4667-8F8C-B7580698627A}" type="presParOf" srcId="{DD2648EF-4568-48AE-B393-56A88C3F0DAC}" destId="{5FAE9D50-B64E-4DAD-BF8D-97A561EB2379}" srcOrd="0" destOrd="0" presId="urn:microsoft.com/office/officeart/2009/3/layout/StepUpProcess"/>
    <dgm:cxn modelId="{2BC5746B-5475-473D-9C9C-0D9D968F4CA8}" type="presParOf" srcId="{2498E3BA-2372-4800-9DA6-6D733FF7EFA6}" destId="{0A2D04DC-47C6-40F6-A8BE-6502636A5C77}" srcOrd="6" destOrd="0" presId="urn:microsoft.com/office/officeart/2009/3/layout/StepUpProcess"/>
    <dgm:cxn modelId="{0809657C-B649-4BB9-B40B-5D105FC308E8}" type="presParOf" srcId="{0A2D04DC-47C6-40F6-A8BE-6502636A5C77}" destId="{9FBF0191-82AE-4B85-AB7D-420573696E44}" srcOrd="0" destOrd="0" presId="urn:microsoft.com/office/officeart/2009/3/layout/StepUpProcess"/>
    <dgm:cxn modelId="{08B6BBDE-1A70-44BC-9006-4D3DCBDC74B0}" type="presParOf" srcId="{0A2D04DC-47C6-40F6-A8BE-6502636A5C77}" destId="{7607999D-1219-4E19-B4D8-80FBD9B53FC0}" srcOrd="1" destOrd="0" presId="urn:microsoft.com/office/officeart/2009/3/layout/StepUpProcess"/>
    <dgm:cxn modelId="{C62B4494-1D81-41F8-9FEC-A1D7D366A265}" type="presParOf" srcId="{0A2D04DC-47C6-40F6-A8BE-6502636A5C77}" destId="{14D6D005-BE49-4BAB-95C3-4B8C975E012F}" srcOrd="2" destOrd="0" presId="urn:microsoft.com/office/officeart/2009/3/layout/StepUpProcess"/>
    <dgm:cxn modelId="{07EA1EFD-7275-4330-A982-6F3028191D10}" type="presParOf" srcId="{2498E3BA-2372-4800-9DA6-6D733FF7EFA6}" destId="{87884C7A-A768-4540-837E-C4BAD8EA01B8}" srcOrd="7" destOrd="0" presId="urn:microsoft.com/office/officeart/2009/3/layout/StepUpProcess"/>
    <dgm:cxn modelId="{2AD6996E-2595-4B94-8BA8-B994D6DD9AD6}" type="presParOf" srcId="{87884C7A-A768-4540-837E-C4BAD8EA01B8}" destId="{43F8EE71-C638-4E74-A8ED-9738EC1365CE}" srcOrd="0" destOrd="0" presId="urn:microsoft.com/office/officeart/2009/3/layout/StepUpProcess"/>
    <dgm:cxn modelId="{22B75956-5E05-4F6B-9029-202B08BEFAD0}" type="presParOf" srcId="{2498E3BA-2372-4800-9DA6-6D733FF7EFA6}" destId="{2AB66FAE-F84B-4A23-BA2A-28334E8E5FC2}" srcOrd="8" destOrd="0" presId="urn:microsoft.com/office/officeart/2009/3/layout/StepUpProcess"/>
    <dgm:cxn modelId="{C2FA47E0-5C2E-4E01-B8AB-E4CE67346F06}" type="presParOf" srcId="{2AB66FAE-F84B-4A23-BA2A-28334E8E5FC2}" destId="{60FDA0B3-F01D-4F1B-9F9A-6225954E5703}" srcOrd="0" destOrd="0" presId="urn:microsoft.com/office/officeart/2009/3/layout/StepUpProcess"/>
    <dgm:cxn modelId="{7FAE8D49-62FF-4FFB-9C9B-BB8CA19BE199}" type="presParOf" srcId="{2AB66FAE-F84B-4A23-BA2A-28334E8E5FC2}" destId="{206A2E6F-C869-44E6-99A4-DF2204F37ADC}" srcOrd="1" destOrd="0" presId="urn:microsoft.com/office/officeart/2009/3/layout/StepUpProcess"/>
    <dgm:cxn modelId="{4B988152-6EB0-47EA-B6ED-767309FA6BE0}" type="presParOf" srcId="{2AB66FAE-F84B-4A23-BA2A-28334E8E5FC2}" destId="{83CE1626-AB3F-41DF-AF17-CD304E816755}" srcOrd="2" destOrd="0" presId="urn:microsoft.com/office/officeart/2009/3/layout/StepUpProcess"/>
    <dgm:cxn modelId="{BF2935EC-ACA4-4D65-AD07-DABF7889A88C}" type="presParOf" srcId="{2498E3BA-2372-4800-9DA6-6D733FF7EFA6}" destId="{811AB4EA-2F99-4FD8-8AB8-C213AA828537}" srcOrd="9" destOrd="0" presId="urn:microsoft.com/office/officeart/2009/3/layout/StepUpProcess"/>
    <dgm:cxn modelId="{206BE208-F2B3-46D5-BD6F-3ABC30408DAB}" type="presParOf" srcId="{811AB4EA-2F99-4FD8-8AB8-C213AA828537}" destId="{399A808E-D84B-45C0-ADD9-F26DC821D206}" srcOrd="0" destOrd="0" presId="urn:microsoft.com/office/officeart/2009/3/layout/StepUpProcess"/>
    <dgm:cxn modelId="{BE3440FF-735F-447F-B48E-11B68044BAFB}" type="presParOf" srcId="{2498E3BA-2372-4800-9DA6-6D733FF7EFA6}" destId="{08AF6A84-50E5-448C-B0BB-DFDE07103B81}" srcOrd="10" destOrd="0" presId="urn:microsoft.com/office/officeart/2009/3/layout/StepUpProcess"/>
    <dgm:cxn modelId="{160809DE-29FE-4000-91B2-19326244E25A}" type="presParOf" srcId="{08AF6A84-50E5-448C-B0BB-DFDE07103B81}" destId="{D4CD74FB-0076-48E4-A550-69AC7C4860B0}" srcOrd="0" destOrd="0" presId="urn:microsoft.com/office/officeart/2009/3/layout/StepUpProcess"/>
    <dgm:cxn modelId="{E7BCE9B7-0E71-4C20-B3AB-FA1288C84BF5}" type="presParOf" srcId="{08AF6A84-50E5-448C-B0BB-DFDE07103B81}" destId="{4815C9C2-7172-49B5-AAA4-580ECA3DFE29}" srcOrd="1" destOrd="0" presId="urn:microsoft.com/office/officeart/2009/3/layout/StepUpProcess"/>
    <dgm:cxn modelId="{75BBE163-5D87-4156-B024-AB673F8D108F}" type="presParOf" srcId="{08AF6A84-50E5-448C-B0BB-DFDE07103B81}" destId="{8A8BDF46-5CD7-4385-AD19-1595B30DFB05}" srcOrd="2" destOrd="0" presId="urn:microsoft.com/office/officeart/2009/3/layout/StepUpProcess"/>
    <dgm:cxn modelId="{BEB4F4DB-606F-43EF-9DE2-CDDDC5446210}" type="presParOf" srcId="{2498E3BA-2372-4800-9DA6-6D733FF7EFA6}" destId="{17A7E199-E325-4F07-95D1-192F577ADC15}" srcOrd="11" destOrd="0" presId="urn:microsoft.com/office/officeart/2009/3/layout/StepUpProcess"/>
    <dgm:cxn modelId="{06C68393-BB9E-42E3-8EB0-10998F3BFF8F}" type="presParOf" srcId="{17A7E199-E325-4F07-95D1-192F577ADC15}" destId="{83B42AB0-A56E-435B-9696-1CCA367C3CE1}" srcOrd="0" destOrd="0" presId="urn:microsoft.com/office/officeart/2009/3/layout/StepUpProcess"/>
    <dgm:cxn modelId="{995ED779-B199-469F-9AB6-D91B65AA5090}" type="presParOf" srcId="{2498E3BA-2372-4800-9DA6-6D733FF7EFA6}" destId="{AE4B6FA8-1C38-4452-8C5D-543169048279}" srcOrd="12" destOrd="0" presId="urn:microsoft.com/office/officeart/2009/3/layout/StepUpProcess"/>
    <dgm:cxn modelId="{367B2408-F4EA-4D04-AC15-BFBC1DC587BD}" type="presParOf" srcId="{AE4B6FA8-1C38-4452-8C5D-543169048279}" destId="{8A1A3D19-1A7E-45DE-8891-BC02139E754B}" srcOrd="0" destOrd="0" presId="urn:microsoft.com/office/officeart/2009/3/layout/StepUpProcess"/>
    <dgm:cxn modelId="{BFCE6C38-25BF-4ECF-8273-CEBE7025BD02}" type="presParOf" srcId="{AE4B6FA8-1C38-4452-8C5D-543169048279}" destId="{EBFC99F0-AC0E-4E80-8864-5ADBF875329D}"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226005-596F-4B03-979B-7869B71C61B3}"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0C1D2607-0AA8-4703-8CD9-C80627D357E8}">
      <dgm:prSet/>
      <dgm:spPr/>
      <dgm:t>
        <a:bodyPr/>
        <a:lstStyle/>
        <a:p>
          <a:r>
            <a:rPr lang="en-US"/>
            <a:t>Are our school’s priorities (from your strategic plan) reflected in this budget? </a:t>
          </a:r>
        </a:p>
      </dgm:t>
    </dgm:pt>
    <dgm:pt modelId="{63165D8E-7B34-4FCF-B848-7C16EFD0B634}" type="parTrans" cxnId="{8B60146B-6D28-434F-A45B-635569B9DC41}">
      <dgm:prSet/>
      <dgm:spPr/>
      <dgm:t>
        <a:bodyPr/>
        <a:lstStyle/>
        <a:p>
          <a:endParaRPr lang="en-US"/>
        </a:p>
      </dgm:t>
    </dgm:pt>
    <dgm:pt modelId="{59EC5809-7017-4AAF-A2C0-1C00F5C80D7D}" type="sibTrans" cxnId="{8B60146B-6D28-434F-A45B-635569B9DC41}">
      <dgm:prSet/>
      <dgm:spPr/>
      <dgm:t>
        <a:bodyPr/>
        <a:lstStyle/>
        <a:p>
          <a:endParaRPr lang="en-US"/>
        </a:p>
      </dgm:t>
    </dgm:pt>
    <dgm:pt modelId="{F3B6E757-8A37-4F10-8C34-BFAD7F7A8A5B}">
      <dgm:prSet/>
      <dgm:spPr/>
      <dgm:t>
        <a:bodyPr/>
        <a:lstStyle/>
        <a:p>
          <a:r>
            <a:rPr lang="en-US"/>
            <a:t>Are new positions and/or resources included in the budget to address our major priorities? </a:t>
          </a:r>
        </a:p>
      </dgm:t>
    </dgm:pt>
    <dgm:pt modelId="{08A30D75-7FDA-4406-AB12-3B70A4529EA9}" type="parTrans" cxnId="{D9D8CF70-B277-4673-AE5B-8166513062E7}">
      <dgm:prSet/>
      <dgm:spPr/>
      <dgm:t>
        <a:bodyPr/>
        <a:lstStyle/>
        <a:p>
          <a:endParaRPr lang="en-US"/>
        </a:p>
      </dgm:t>
    </dgm:pt>
    <dgm:pt modelId="{2A2A327A-BE5D-4BB6-95CA-4B1FCB579DD3}" type="sibTrans" cxnId="{D9D8CF70-B277-4673-AE5B-8166513062E7}">
      <dgm:prSet/>
      <dgm:spPr/>
      <dgm:t>
        <a:bodyPr/>
        <a:lstStyle/>
        <a:p>
          <a:endParaRPr lang="en-US"/>
        </a:p>
      </dgm:t>
    </dgm:pt>
    <dgm:pt modelId="{712A05D9-A668-45B1-A2FF-2BA2784E196D}">
      <dgm:prSet/>
      <dgm:spPr/>
      <dgm:t>
        <a:bodyPr/>
        <a:lstStyle/>
        <a:p>
          <a:r>
            <a:rPr lang="en-US"/>
            <a:t>Do we know (as a team) the plan to support implementation of these priorities beyond the budget (ex. What strategies will be implemented)? </a:t>
          </a:r>
        </a:p>
      </dgm:t>
    </dgm:pt>
    <dgm:pt modelId="{EC34BEB3-7DF2-4824-A969-4177AA2A62B5}" type="parTrans" cxnId="{6F141050-F8C3-4288-B996-84526940C750}">
      <dgm:prSet/>
      <dgm:spPr/>
      <dgm:t>
        <a:bodyPr/>
        <a:lstStyle/>
        <a:p>
          <a:endParaRPr lang="en-US"/>
        </a:p>
      </dgm:t>
    </dgm:pt>
    <dgm:pt modelId="{444EA1F5-1681-4A13-AD3E-D15B07F8022D}" type="sibTrans" cxnId="{6F141050-F8C3-4288-B996-84526940C750}">
      <dgm:prSet/>
      <dgm:spPr/>
      <dgm:t>
        <a:bodyPr/>
        <a:lstStyle/>
        <a:p>
          <a:endParaRPr lang="en-US"/>
        </a:p>
      </dgm:t>
    </dgm:pt>
    <dgm:pt modelId="{45BA79BF-FC7A-4998-BB53-EF2C916DFAF9}">
      <dgm:prSet/>
      <dgm:spPr/>
      <dgm:t>
        <a:bodyPr/>
        <a:lstStyle/>
        <a:p>
          <a:r>
            <a:rPr lang="en-US"/>
            <a:t>What tradeoffs are being made in order to support these priorities? </a:t>
          </a:r>
        </a:p>
      </dgm:t>
    </dgm:pt>
    <dgm:pt modelId="{140BECAA-D98C-4C69-A3C2-7BBCC78D25BB}" type="parTrans" cxnId="{B257B6BA-9F28-4216-B9A2-F61C0D127B54}">
      <dgm:prSet/>
      <dgm:spPr/>
      <dgm:t>
        <a:bodyPr/>
        <a:lstStyle/>
        <a:p>
          <a:endParaRPr lang="en-US"/>
        </a:p>
      </dgm:t>
    </dgm:pt>
    <dgm:pt modelId="{7487026C-178B-4E34-B0D9-6BDF4AE2793A}" type="sibTrans" cxnId="{B257B6BA-9F28-4216-B9A2-F61C0D127B54}">
      <dgm:prSet/>
      <dgm:spPr/>
      <dgm:t>
        <a:bodyPr/>
        <a:lstStyle/>
        <a:p>
          <a:endParaRPr lang="en-US"/>
        </a:p>
      </dgm:t>
    </dgm:pt>
    <dgm:pt modelId="{D40980B6-DEEE-4B68-87E7-D1EE1EC6B38E}">
      <dgm:prSet/>
      <dgm:spPr/>
      <dgm:t>
        <a:bodyPr/>
        <a:lstStyle/>
        <a:p>
          <a:r>
            <a:rPr lang="en-US"/>
            <a:t> How are district and cluster priorities reflected in our budget? </a:t>
          </a:r>
        </a:p>
      </dgm:t>
    </dgm:pt>
    <dgm:pt modelId="{BD7BC16A-593D-4BC4-844D-8DCFE066C1D9}" type="parTrans" cxnId="{EFC40DE7-64C3-45B1-A7DC-0B91F80E431E}">
      <dgm:prSet/>
      <dgm:spPr/>
      <dgm:t>
        <a:bodyPr/>
        <a:lstStyle/>
        <a:p>
          <a:endParaRPr lang="en-US"/>
        </a:p>
      </dgm:t>
    </dgm:pt>
    <dgm:pt modelId="{EEAF7554-869F-4204-9044-AD222772588F}" type="sibTrans" cxnId="{EFC40DE7-64C3-45B1-A7DC-0B91F80E431E}">
      <dgm:prSet/>
      <dgm:spPr/>
      <dgm:t>
        <a:bodyPr/>
        <a:lstStyle/>
        <a:p>
          <a:endParaRPr lang="en-US"/>
        </a:p>
      </dgm:t>
    </dgm:pt>
    <dgm:pt modelId="{10EBA281-E8EE-4BE4-A124-00A2934956A6}">
      <dgm:prSet/>
      <dgm:spPr/>
      <dgm:t>
        <a:bodyPr/>
        <a:lstStyle/>
        <a:p>
          <a:r>
            <a:rPr lang="en-US"/>
            <a:t>Cluster priorities- what staff, materials, etc. are dedicated to supporting our cluster’s priorities? </a:t>
          </a:r>
        </a:p>
      </dgm:t>
    </dgm:pt>
    <dgm:pt modelId="{76D3EFF9-2BFC-4975-99CF-7877BF11C24B}" type="parTrans" cxnId="{3D29DD89-FDCA-4EB1-A999-B45CCEFF8D1E}">
      <dgm:prSet/>
      <dgm:spPr/>
      <dgm:t>
        <a:bodyPr/>
        <a:lstStyle/>
        <a:p>
          <a:endParaRPr lang="en-US"/>
        </a:p>
      </dgm:t>
    </dgm:pt>
    <dgm:pt modelId="{50E273AA-9C61-40F3-8560-7444AF1D5007}" type="sibTrans" cxnId="{3D29DD89-FDCA-4EB1-A999-B45CCEFF8D1E}">
      <dgm:prSet/>
      <dgm:spPr/>
      <dgm:t>
        <a:bodyPr/>
        <a:lstStyle/>
        <a:p>
          <a:endParaRPr lang="en-US"/>
        </a:p>
      </dgm:t>
    </dgm:pt>
    <dgm:pt modelId="{557A3FCC-C683-49B1-93B0-7E5147E5232C}">
      <dgm:prSet/>
      <dgm:spPr/>
      <dgm:t>
        <a:bodyPr/>
        <a:lstStyle/>
        <a:p>
          <a:r>
            <a:rPr lang="en-US"/>
            <a:t>Signature programs- what staff, materials, etc. are dedicated to supporting our signature program? </a:t>
          </a:r>
        </a:p>
      </dgm:t>
    </dgm:pt>
    <dgm:pt modelId="{147307D2-620D-475F-AA3B-D23DABEA61EB}" type="parTrans" cxnId="{1061F836-3A72-4CA2-81BC-6C86EAD30FD8}">
      <dgm:prSet/>
      <dgm:spPr/>
      <dgm:t>
        <a:bodyPr/>
        <a:lstStyle/>
        <a:p>
          <a:endParaRPr lang="en-US"/>
        </a:p>
      </dgm:t>
    </dgm:pt>
    <dgm:pt modelId="{2B1EA24E-7EFF-491E-A08E-F787DEF999C2}" type="sibTrans" cxnId="{1061F836-3A72-4CA2-81BC-6C86EAD30FD8}">
      <dgm:prSet/>
      <dgm:spPr/>
      <dgm:t>
        <a:bodyPr/>
        <a:lstStyle/>
        <a:p>
          <a:endParaRPr lang="en-US"/>
        </a:p>
      </dgm:t>
    </dgm:pt>
    <dgm:pt modelId="{8B281087-B8BE-4922-B508-83353746C578}">
      <dgm:prSet/>
      <dgm:spPr/>
      <dgm:t>
        <a:bodyPr/>
        <a:lstStyle/>
        <a:p>
          <a:r>
            <a:rPr lang="en-US"/>
            <a:t>Are there positions our school will share with another school, i.e. nurse, counselor?</a:t>
          </a:r>
        </a:p>
      </dgm:t>
    </dgm:pt>
    <dgm:pt modelId="{9A3FD064-2F9D-4B36-A123-258C840E2313}" type="parTrans" cxnId="{4BDE9BAD-E95C-4C1C-BB3F-424DA4527AB5}">
      <dgm:prSet/>
      <dgm:spPr/>
      <dgm:t>
        <a:bodyPr/>
        <a:lstStyle/>
        <a:p>
          <a:endParaRPr lang="en-US"/>
        </a:p>
      </dgm:t>
    </dgm:pt>
    <dgm:pt modelId="{1F23F7F5-6992-4267-B726-7FC98AE7863C}" type="sibTrans" cxnId="{4BDE9BAD-E95C-4C1C-BB3F-424DA4527AB5}">
      <dgm:prSet/>
      <dgm:spPr/>
      <dgm:t>
        <a:bodyPr/>
        <a:lstStyle/>
        <a:p>
          <a:endParaRPr lang="en-US"/>
        </a:p>
      </dgm:t>
    </dgm:pt>
    <dgm:pt modelId="{6419D40A-FD47-4505-B62A-5719141083E7}" type="pres">
      <dgm:prSet presAssocID="{22226005-596F-4B03-979B-7869B71C61B3}" presName="Name0" presStyleCnt="0">
        <dgm:presLayoutVars>
          <dgm:dir/>
          <dgm:animLvl val="lvl"/>
          <dgm:resizeHandles val="exact"/>
        </dgm:presLayoutVars>
      </dgm:prSet>
      <dgm:spPr/>
    </dgm:pt>
    <dgm:pt modelId="{AEE222AD-5CA8-4EEC-91EF-EFAAC4FBEC4E}" type="pres">
      <dgm:prSet presAssocID="{0C1D2607-0AA8-4703-8CD9-C80627D357E8}" presName="linNode" presStyleCnt="0"/>
      <dgm:spPr/>
    </dgm:pt>
    <dgm:pt modelId="{F36A9E33-9AA5-4D82-8807-9474CFA8E235}" type="pres">
      <dgm:prSet presAssocID="{0C1D2607-0AA8-4703-8CD9-C80627D357E8}" presName="parentText" presStyleLbl="node1" presStyleIdx="0" presStyleCnt="2">
        <dgm:presLayoutVars>
          <dgm:chMax val="1"/>
          <dgm:bulletEnabled val="1"/>
        </dgm:presLayoutVars>
      </dgm:prSet>
      <dgm:spPr/>
    </dgm:pt>
    <dgm:pt modelId="{61934C76-2C4B-46C5-BE43-78B0EA8D3112}" type="pres">
      <dgm:prSet presAssocID="{0C1D2607-0AA8-4703-8CD9-C80627D357E8}" presName="descendantText" presStyleLbl="alignAccFollowNode1" presStyleIdx="0" presStyleCnt="2">
        <dgm:presLayoutVars>
          <dgm:bulletEnabled val="1"/>
        </dgm:presLayoutVars>
      </dgm:prSet>
      <dgm:spPr/>
    </dgm:pt>
    <dgm:pt modelId="{C04F0037-F8E8-44E9-98E7-60AF7D930E4D}" type="pres">
      <dgm:prSet presAssocID="{59EC5809-7017-4AAF-A2C0-1C00F5C80D7D}" presName="sp" presStyleCnt="0"/>
      <dgm:spPr/>
    </dgm:pt>
    <dgm:pt modelId="{1F61B4B0-8936-414E-A3AB-C6A702FB0AD9}" type="pres">
      <dgm:prSet presAssocID="{D40980B6-DEEE-4B68-87E7-D1EE1EC6B38E}" presName="linNode" presStyleCnt="0"/>
      <dgm:spPr/>
    </dgm:pt>
    <dgm:pt modelId="{AE6AC6E9-DCD0-47EF-8FC4-1B71D18EDC0B}" type="pres">
      <dgm:prSet presAssocID="{D40980B6-DEEE-4B68-87E7-D1EE1EC6B38E}" presName="parentText" presStyleLbl="node1" presStyleIdx="1" presStyleCnt="2">
        <dgm:presLayoutVars>
          <dgm:chMax val="1"/>
          <dgm:bulletEnabled val="1"/>
        </dgm:presLayoutVars>
      </dgm:prSet>
      <dgm:spPr/>
    </dgm:pt>
    <dgm:pt modelId="{E6557417-85CE-4B88-A441-E47900AFA690}" type="pres">
      <dgm:prSet presAssocID="{D40980B6-DEEE-4B68-87E7-D1EE1EC6B38E}" presName="descendantText" presStyleLbl="alignAccFollowNode1" presStyleIdx="1" presStyleCnt="2">
        <dgm:presLayoutVars>
          <dgm:bulletEnabled val="1"/>
        </dgm:presLayoutVars>
      </dgm:prSet>
      <dgm:spPr/>
    </dgm:pt>
  </dgm:ptLst>
  <dgm:cxnLst>
    <dgm:cxn modelId="{5F2D9B0E-AEAF-4786-8717-C586DD777B39}" type="presOf" srcId="{45BA79BF-FC7A-4998-BB53-EF2C916DFAF9}" destId="{61934C76-2C4B-46C5-BE43-78B0EA8D3112}" srcOrd="0" destOrd="2" presId="urn:microsoft.com/office/officeart/2005/8/layout/vList5"/>
    <dgm:cxn modelId="{1061F836-3A72-4CA2-81BC-6C86EAD30FD8}" srcId="{D40980B6-DEEE-4B68-87E7-D1EE1EC6B38E}" destId="{557A3FCC-C683-49B1-93B0-7E5147E5232C}" srcOrd="1" destOrd="0" parTransId="{147307D2-620D-475F-AA3B-D23DABEA61EB}" sibTransId="{2B1EA24E-7EFF-491E-A08E-F787DEF999C2}"/>
    <dgm:cxn modelId="{C193A53B-0E6E-4D39-A176-D84E8A563F4F}" type="presOf" srcId="{712A05D9-A668-45B1-A2FF-2BA2784E196D}" destId="{61934C76-2C4B-46C5-BE43-78B0EA8D3112}" srcOrd="0" destOrd="1" presId="urn:microsoft.com/office/officeart/2005/8/layout/vList5"/>
    <dgm:cxn modelId="{7F6E6B3F-F13F-4A15-8A68-DC02534B5B14}" type="presOf" srcId="{22226005-596F-4B03-979B-7869B71C61B3}" destId="{6419D40A-FD47-4505-B62A-5719141083E7}" srcOrd="0" destOrd="0" presId="urn:microsoft.com/office/officeart/2005/8/layout/vList5"/>
    <dgm:cxn modelId="{8B60146B-6D28-434F-A45B-635569B9DC41}" srcId="{22226005-596F-4B03-979B-7869B71C61B3}" destId="{0C1D2607-0AA8-4703-8CD9-C80627D357E8}" srcOrd="0" destOrd="0" parTransId="{63165D8E-7B34-4FCF-B848-7C16EFD0B634}" sibTransId="{59EC5809-7017-4AAF-A2C0-1C00F5C80D7D}"/>
    <dgm:cxn modelId="{6F141050-F8C3-4288-B996-84526940C750}" srcId="{0C1D2607-0AA8-4703-8CD9-C80627D357E8}" destId="{712A05D9-A668-45B1-A2FF-2BA2784E196D}" srcOrd="1" destOrd="0" parTransId="{EC34BEB3-7DF2-4824-A969-4177AA2A62B5}" sibTransId="{444EA1F5-1681-4A13-AD3E-D15B07F8022D}"/>
    <dgm:cxn modelId="{D9D8CF70-B277-4673-AE5B-8166513062E7}" srcId="{0C1D2607-0AA8-4703-8CD9-C80627D357E8}" destId="{F3B6E757-8A37-4F10-8C34-BFAD7F7A8A5B}" srcOrd="0" destOrd="0" parTransId="{08A30D75-7FDA-4406-AB12-3B70A4529EA9}" sibTransId="{2A2A327A-BE5D-4BB6-95CA-4B1FCB579DD3}"/>
    <dgm:cxn modelId="{0D88AC52-513C-43C9-A527-3AAC3D1A0573}" type="presOf" srcId="{557A3FCC-C683-49B1-93B0-7E5147E5232C}" destId="{E6557417-85CE-4B88-A441-E47900AFA690}" srcOrd="0" destOrd="1" presId="urn:microsoft.com/office/officeart/2005/8/layout/vList5"/>
    <dgm:cxn modelId="{61020A5A-39D4-437B-B684-250B0B2B9325}" type="presOf" srcId="{10EBA281-E8EE-4BE4-A124-00A2934956A6}" destId="{E6557417-85CE-4B88-A441-E47900AFA690}" srcOrd="0" destOrd="0" presId="urn:microsoft.com/office/officeart/2005/8/layout/vList5"/>
    <dgm:cxn modelId="{40AA4A81-B2E5-4536-BCA3-CED1CD219318}" type="presOf" srcId="{D40980B6-DEEE-4B68-87E7-D1EE1EC6B38E}" destId="{AE6AC6E9-DCD0-47EF-8FC4-1B71D18EDC0B}" srcOrd="0" destOrd="0" presId="urn:microsoft.com/office/officeart/2005/8/layout/vList5"/>
    <dgm:cxn modelId="{3D29DD89-FDCA-4EB1-A999-B45CCEFF8D1E}" srcId="{D40980B6-DEEE-4B68-87E7-D1EE1EC6B38E}" destId="{10EBA281-E8EE-4BE4-A124-00A2934956A6}" srcOrd="0" destOrd="0" parTransId="{76D3EFF9-2BFC-4975-99CF-7877BF11C24B}" sibTransId="{50E273AA-9C61-40F3-8560-7444AF1D5007}"/>
    <dgm:cxn modelId="{19ABE592-C80C-4B8E-9FDE-372F069984BF}" type="presOf" srcId="{0C1D2607-0AA8-4703-8CD9-C80627D357E8}" destId="{F36A9E33-9AA5-4D82-8807-9474CFA8E235}" srcOrd="0" destOrd="0" presId="urn:microsoft.com/office/officeart/2005/8/layout/vList5"/>
    <dgm:cxn modelId="{4BDE9BAD-E95C-4C1C-BB3F-424DA4527AB5}" srcId="{D40980B6-DEEE-4B68-87E7-D1EE1EC6B38E}" destId="{8B281087-B8BE-4922-B508-83353746C578}" srcOrd="2" destOrd="0" parTransId="{9A3FD064-2F9D-4B36-A123-258C840E2313}" sibTransId="{1F23F7F5-6992-4267-B726-7FC98AE7863C}"/>
    <dgm:cxn modelId="{B257B6BA-9F28-4216-B9A2-F61C0D127B54}" srcId="{0C1D2607-0AA8-4703-8CD9-C80627D357E8}" destId="{45BA79BF-FC7A-4998-BB53-EF2C916DFAF9}" srcOrd="2" destOrd="0" parTransId="{140BECAA-D98C-4C69-A3C2-7BBCC78D25BB}" sibTransId="{7487026C-178B-4E34-B0D9-6BDF4AE2793A}"/>
    <dgm:cxn modelId="{FCEB6BC1-E41D-49FA-99CA-D7CF730FE893}" type="presOf" srcId="{8B281087-B8BE-4922-B508-83353746C578}" destId="{E6557417-85CE-4B88-A441-E47900AFA690}" srcOrd="0" destOrd="2" presId="urn:microsoft.com/office/officeart/2005/8/layout/vList5"/>
    <dgm:cxn modelId="{386B64C7-7DE8-42AE-B117-C6EFF1F9CCAA}" type="presOf" srcId="{F3B6E757-8A37-4F10-8C34-BFAD7F7A8A5B}" destId="{61934C76-2C4B-46C5-BE43-78B0EA8D3112}" srcOrd="0" destOrd="0" presId="urn:microsoft.com/office/officeart/2005/8/layout/vList5"/>
    <dgm:cxn modelId="{EFC40DE7-64C3-45B1-A7DC-0B91F80E431E}" srcId="{22226005-596F-4B03-979B-7869B71C61B3}" destId="{D40980B6-DEEE-4B68-87E7-D1EE1EC6B38E}" srcOrd="1" destOrd="0" parTransId="{BD7BC16A-593D-4BC4-844D-8DCFE066C1D9}" sibTransId="{EEAF7554-869F-4204-9044-AD222772588F}"/>
    <dgm:cxn modelId="{B0215CC5-CF4C-42F1-A448-3A71A368B7A5}" type="presParOf" srcId="{6419D40A-FD47-4505-B62A-5719141083E7}" destId="{AEE222AD-5CA8-4EEC-91EF-EFAAC4FBEC4E}" srcOrd="0" destOrd="0" presId="urn:microsoft.com/office/officeart/2005/8/layout/vList5"/>
    <dgm:cxn modelId="{15FB5FDA-5532-4391-9018-B7942AE20ECB}" type="presParOf" srcId="{AEE222AD-5CA8-4EEC-91EF-EFAAC4FBEC4E}" destId="{F36A9E33-9AA5-4D82-8807-9474CFA8E235}" srcOrd="0" destOrd="0" presId="urn:microsoft.com/office/officeart/2005/8/layout/vList5"/>
    <dgm:cxn modelId="{27DEC747-711C-4A25-8D34-87AF15949BED}" type="presParOf" srcId="{AEE222AD-5CA8-4EEC-91EF-EFAAC4FBEC4E}" destId="{61934C76-2C4B-46C5-BE43-78B0EA8D3112}" srcOrd="1" destOrd="0" presId="urn:microsoft.com/office/officeart/2005/8/layout/vList5"/>
    <dgm:cxn modelId="{FE849754-35C8-434D-B87F-1FAA90524DCB}" type="presParOf" srcId="{6419D40A-FD47-4505-B62A-5719141083E7}" destId="{C04F0037-F8E8-44E9-98E7-60AF7D930E4D}" srcOrd="1" destOrd="0" presId="urn:microsoft.com/office/officeart/2005/8/layout/vList5"/>
    <dgm:cxn modelId="{602ACC57-E4AA-41CE-A1B1-5FD8576208C7}" type="presParOf" srcId="{6419D40A-FD47-4505-B62A-5719141083E7}" destId="{1F61B4B0-8936-414E-A3AB-C6A702FB0AD9}" srcOrd="2" destOrd="0" presId="urn:microsoft.com/office/officeart/2005/8/layout/vList5"/>
    <dgm:cxn modelId="{9D76B1DC-5D80-499F-ACFC-D73BCC9977BA}" type="presParOf" srcId="{1F61B4B0-8936-414E-A3AB-C6A702FB0AD9}" destId="{AE6AC6E9-DCD0-47EF-8FC4-1B71D18EDC0B}" srcOrd="0" destOrd="0" presId="urn:microsoft.com/office/officeart/2005/8/layout/vList5"/>
    <dgm:cxn modelId="{6FEF0A48-CDEE-4D02-B03D-16FC452BB39B}" type="presParOf" srcId="{1F61B4B0-8936-414E-A3AB-C6A702FB0AD9}" destId="{E6557417-85CE-4B88-A441-E47900AFA69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62BB8-72CB-486D-B793-0C482E7D2890}">
      <dsp:nvSpPr>
        <dsp:cNvPr id="0" name=""/>
        <dsp:cNvSpPr/>
      </dsp:nvSpPr>
      <dsp:spPr>
        <a:xfrm>
          <a:off x="13392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2EF4FD-7847-4904-9B36-21C671059A2D}">
      <dsp:nvSpPr>
        <dsp:cNvPr id="0" name=""/>
        <dsp:cNvSpPr/>
      </dsp:nvSpPr>
      <dsp:spPr>
        <a:xfrm>
          <a:off x="405964" y="1146728"/>
          <a:ext cx="751357" cy="7513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CA396E-E04C-4519-B10B-DF3C9313FCC7}">
      <dsp:nvSpPr>
        <dsp:cNvPr id="0" name=""/>
        <dsp:cNvSpPr/>
      </dsp:nvSpPr>
      <dsp:spPr>
        <a:xfrm>
          <a:off x="170695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This is a meeting of the GO Team. Only members of the team may participate in the discussion. Any members of the public present are here to quietly observe.</a:t>
          </a:r>
        </a:p>
      </dsp:txBody>
      <dsp:txXfrm>
        <a:off x="1706959" y="874685"/>
        <a:ext cx="3053544" cy="1295443"/>
      </dsp:txXfrm>
    </dsp:sp>
    <dsp:sp modelId="{63A3B17D-07DC-456E-A05A-49DCCB953724}">
      <dsp:nvSpPr>
        <dsp:cNvPr id="0" name=""/>
        <dsp:cNvSpPr/>
      </dsp:nvSpPr>
      <dsp:spPr>
        <a:xfrm>
          <a:off x="529256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7B602-F2F0-4A95-9FAE-6B2DD3492908}">
      <dsp:nvSpPr>
        <dsp:cNvPr id="0" name=""/>
        <dsp:cNvSpPr/>
      </dsp:nvSpPr>
      <dsp:spPr>
        <a:xfrm>
          <a:off x="5564604" y="1146728"/>
          <a:ext cx="751357" cy="7513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176035-F09B-4751-AAAE-823C8D24E8CB}">
      <dsp:nvSpPr>
        <dsp:cNvPr id="0" name=""/>
        <dsp:cNvSpPr/>
      </dsp:nvSpPr>
      <dsp:spPr>
        <a:xfrm>
          <a:off x="686559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follow the agenda as noticed to the public and stay on task.</a:t>
          </a:r>
        </a:p>
      </dsp:txBody>
      <dsp:txXfrm>
        <a:off x="6865599" y="874685"/>
        <a:ext cx="3053544" cy="1295443"/>
      </dsp:txXfrm>
    </dsp:sp>
    <dsp:sp modelId="{32B9B227-73A0-472B-98B4-51AA6536D03A}">
      <dsp:nvSpPr>
        <dsp:cNvPr id="0" name=""/>
        <dsp:cNvSpPr/>
      </dsp:nvSpPr>
      <dsp:spPr>
        <a:xfrm>
          <a:off x="13392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6E84F-AE0C-4314-BA55-899A894716E3}">
      <dsp:nvSpPr>
        <dsp:cNvPr id="0" name=""/>
        <dsp:cNvSpPr/>
      </dsp:nvSpPr>
      <dsp:spPr>
        <a:xfrm>
          <a:off x="405964" y="3331139"/>
          <a:ext cx="751357" cy="7513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E9BED8-71C1-475B-BE41-AB098AC6B60A}">
      <dsp:nvSpPr>
        <dsp:cNvPr id="0" name=""/>
        <dsp:cNvSpPr/>
      </dsp:nvSpPr>
      <dsp:spPr>
        <a:xfrm>
          <a:off x="170695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invite and welcome contributions of every member and listen to each other.</a:t>
          </a:r>
        </a:p>
      </dsp:txBody>
      <dsp:txXfrm>
        <a:off x="1706959" y="3059096"/>
        <a:ext cx="3053544" cy="1295443"/>
      </dsp:txXfrm>
    </dsp:sp>
    <dsp:sp modelId="{8F7ACF33-3DCE-4048-B76C-1F6B05F28B28}">
      <dsp:nvSpPr>
        <dsp:cNvPr id="0" name=""/>
        <dsp:cNvSpPr/>
      </dsp:nvSpPr>
      <dsp:spPr>
        <a:xfrm>
          <a:off x="529256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1A56BD-FD15-45C4-BC35-495751397719}">
      <dsp:nvSpPr>
        <dsp:cNvPr id="0" name=""/>
        <dsp:cNvSpPr/>
      </dsp:nvSpPr>
      <dsp:spPr>
        <a:xfrm>
          <a:off x="5564604" y="3331139"/>
          <a:ext cx="751357" cy="7513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D278E0-F036-48DE-9F7D-8FD4FAE2C424}">
      <dsp:nvSpPr>
        <dsp:cNvPr id="0" name=""/>
        <dsp:cNvSpPr/>
      </dsp:nvSpPr>
      <dsp:spPr>
        <a:xfrm>
          <a:off x="686559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respect all ideas and assume good intentions.</a:t>
          </a:r>
        </a:p>
      </dsp:txBody>
      <dsp:txXfrm>
        <a:off x="6865599" y="3059096"/>
        <a:ext cx="3053544" cy="1295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A8DB8-0569-4BF8-8AB9-63BF087919CF}">
      <dsp:nvSpPr>
        <dsp:cNvPr id="0" name=""/>
        <dsp:cNvSpPr/>
      </dsp:nvSpPr>
      <dsp:spPr>
        <a:xfrm>
          <a:off x="-4829844" y="-740211"/>
          <a:ext cx="5752583" cy="5752583"/>
        </a:xfrm>
        <a:prstGeom prst="blockArc">
          <a:avLst>
            <a:gd name="adj1" fmla="val 18900000"/>
            <a:gd name="adj2" fmla="val 2700000"/>
            <a:gd name="adj3" fmla="val 375"/>
          </a:avLst>
        </a:pr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536B88F-8FC2-4CA7-958C-821C131E4CDF}">
      <dsp:nvSpPr>
        <dsp:cNvPr id="0" name=""/>
        <dsp:cNvSpPr/>
      </dsp:nvSpPr>
      <dsp:spPr>
        <a:xfrm>
          <a:off x="483235" y="328443"/>
          <a:ext cx="6524750" cy="65722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1: Data Review</a:t>
          </a:r>
        </a:p>
      </dsp:txBody>
      <dsp:txXfrm>
        <a:off x="483235" y="328443"/>
        <a:ext cx="6524750" cy="657229"/>
      </dsp:txXfrm>
    </dsp:sp>
    <dsp:sp modelId="{C2E29C9B-1B04-4D0F-884B-53184464A0CF}">
      <dsp:nvSpPr>
        <dsp:cNvPr id="0" name=""/>
        <dsp:cNvSpPr/>
      </dsp:nvSpPr>
      <dsp:spPr>
        <a:xfrm>
          <a:off x="105649" y="258908"/>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75311A0-1439-46E2-8E1D-CB01AD834F95}">
      <dsp:nvSpPr>
        <dsp:cNvPr id="0" name=""/>
        <dsp:cNvSpPr/>
      </dsp:nvSpPr>
      <dsp:spPr>
        <a:xfrm>
          <a:off x="860040" y="1314458"/>
          <a:ext cx="6147945" cy="657229"/>
        </a:xfrm>
        <a:prstGeom prst="rect">
          <a:avLst/>
        </a:prstGeom>
        <a:gradFill rotWithShape="0">
          <a:gsLst>
            <a:gs pos="0">
              <a:schemeClr val="accent5">
                <a:hueOff val="-1469746"/>
                <a:satOff val="24508"/>
                <a:lumOff val="-588"/>
                <a:alphaOff val="0"/>
                <a:satMod val="103000"/>
                <a:lumMod val="102000"/>
                <a:tint val="94000"/>
              </a:schemeClr>
            </a:gs>
            <a:gs pos="50000">
              <a:schemeClr val="accent5">
                <a:hueOff val="-1469746"/>
                <a:satOff val="24508"/>
                <a:lumOff val="-588"/>
                <a:alphaOff val="0"/>
                <a:satMod val="110000"/>
                <a:lumMod val="100000"/>
                <a:shade val="100000"/>
              </a:schemeClr>
            </a:gs>
            <a:gs pos="100000">
              <a:schemeClr val="accent5">
                <a:hueOff val="-1469746"/>
                <a:satOff val="24508"/>
                <a:lumOff val="-58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2: Strategic Plan Review</a:t>
          </a:r>
        </a:p>
      </dsp:txBody>
      <dsp:txXfrm>
        <a:off x="860040" y="1314458"/>
        <a:ext cx="6147945" cy="657229"/>
      </dsp:txXfrm>
    </dsp:sp>
    <dsp:sp modelId="{C62BC85C-B34C-4F35-85DD-EF9C4FBEF2CF}">
      <dsp:nvSpPr>
        <dsp:cNvPr id="0" name=""/>
        <dsp:cNvSpPr/>
      </dsp:nvSpPr>
      <dsp:spPr>
        <a:xfrm>
          <a:off x="449271" y="1232304"/>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1469746"/>
              <a:satOff val="24508"/>
              <a:lumOff val="-588"/>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4A04A5-4D00-4442-97C2-694047FE6AAC}">
      <dsp:nvSpPr>
        <dsp:cNvPr id="0" name=""/>
        <dsp:cNvSpPr/>
      </dsp:nvSpPr>
      <dsp:spPr>
        <a:xfrm>
          <a:off x="860040" y="2111772"/>
          <a:ext cx="6147945" cy="1034629"/>
        </a:xfrm>
        <a:prstGeom prst="rect">
          <a:avLst/>
        </a:prstGeom>
        <a:gradFill rotWithShape="0">
          <a:gsLst>
            <a:gs pos="0">
              <a:schemeClr val="accent5">
                <a:hueOff val="-2939492"/>
                <a:satOff val="49016"/>
                <a:lumOff val="-1176"/>
                <a:alphaOff val="0"/>
                <a:satMod val="103000"/>
                <a:lumMod val="102000"/>
                <a:tint val="94000"/>
              </a:schemeClr>
            </a:gs>
            <a:gs pos="50000">
              <a:schemeClr val="accent5">
                <a:hueOff val="-2939492"/>
                <a:satOff val="49016"/>
                <a:lumOff val="-1176"/>
                <a:alphaOff val="0"/>
                <a:satMod val="110000"/>
                <a:lumMod val="100000"/>
                <a:shade val="100000"/>
              </a:schemeClr>
            </a:gs>
            <a:gs pos="100000">
              <a:schemeClr val="accent5">
                <a:hueOff val="-2939492"/>
                <a:satOff val="49016"/>
                <a:lumOff val="-11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1200150" lvl="0" indent="-12001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Step 3: Budget Parameters</a:t>
          </a:r>
        </a:p>
        <a:p>
          <a:pPr marL="1314450" lvl="0" indent="-1714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(Strategic Priorities)</a:t>
          </a:r>
        </a:p>
      </dsp:txBody>
      <dsp:txXfrm>
        <a:off x="860040" y="2111772"/>
        <a:ext cx="6147945" cy="1034629"/>
      </dsp:txXfrm>
    </dsp:sp>
    <dsp:sp modelId="{75410455-6758-4137-A48C-492062AAE167}">
      <dsp:nvSpPr>
        <dsp:cNvPr id="0" name=""/>
        <dsp:cNvSpPr/>
      </dsp:nvSpPr>
      <dsp:spPr>
        <a:xfrm>
          <a:off x="449271" y="2218319"/>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2939492"/>
              <a:satOff val="49016"/>
              <a:lumOff val="-1176"/>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3AE5678-694C-4451-A071-1DA6A8872D1A}">
      <dsp:nvSpPr>
        <dsp:cNvPr id="0" name=""/>
        <dsp:cNvSpPr/>
      </dsp:nvSpPr>
      <dsp:spPr>
        <a:xfrm>
          <a:off x="483235" y="3286487"/>
          <a:ext cx="6524750" cy="657229"/>
        </a:xfrm>
        <a:prstGeom prst="rect">
          <a:avLst/>
        </a:prstGeom>
        <a:gradFill rotWithShape="0">
          <a:gsLst>
            <a:gs pos="0">
              <a:schemeClr val="accent5">
                <a:hueOff val="-4409238"/>
                <a:satOff val="73524"/>
                <a:lumOff val="-1764"/>
                <a:alphaOff val="0"/>
                <a:satMod val="103000"/>
                <a:lumMod val="102000"/>
                <a:tint val="94000"/>
              </a:schemeClr>
            </a:gs>
            <a:gs pos="50000">
              <a:schemeClr val="accent5">
                <a:hueOff val="-4409238"/>
                <a:satOff val="73524"/>
                <a:lumOff val="-1764"/>
                <a:alphaOff val="0"/>
                <a:satMod val="110000"/>
                <a:lumMod val="100000"/>
                <a:shade val="100000"/>
              </a:schemeClr>
            </a:gs>
            <a:gs pos="100000">
              <a:schemeClr val="accent5">
                <a:hueOff val="-4409238"/>
                <a:satOff val="73524"/>
                <a:lumOff val="-176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4: Budget Choices</a:t>
          </a:r>
        </a:p>
      </dsp:txBody>
      <dsp:txXfrm>
        <a:off x="483235" y="3286487"/>
        <a:ext cx="6524750" cy="657229"/>
      </dsp:txXfrm>
    </dsp:sp>
    <dsp:sp modelId="{A98F9A17-EE34-4534-B6D3-B3E4A48124DD}">
      <dsp:nvSpPr>
        <dsp:cNvPr id="0" name=""/>
        <dsp:cNvSpPr/>
      </dsp:nvSpPr>
      <dsp:spPr>
        <a:xfrm>
          <a:off x="0" y="3149159"/>
          <a:ext cx="821536" cy="821536"/>
        </a:xfrm>
        <a:prstGeom prst="ellipse">
          <a:avLst/>
        </a:prstGeom>
        <a:blipFill rotWithShape="0">
          <a:blip xmlns:r="http://schemas.openxmlformats.org/officeDocument/2006/relationships" r:embed="rId2"/>
          <a:stretch>
            <a:fillRect/>
          </a:stretch>
        </a:blipFill>
        <a:ln w="6350" cap="flat" cmpd="sng" algn="ctr">
          <a:solidFill>
            <a:schemeClr val="accent5">
              <a:hueOff val="-4409238"/>
              <a:satOff val="73524"/>
              <a:lumOff val="-1764"/>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F55C4-EF77-4B54-A769-DDA99148F578}">
      <dsp:nvSpPr>
        <dsp:cNvPr id="0" name=""/>
        <dsp:cNvSpPr/>
      </dsp:nvSpPr>
      <dsp:spPr>
        <a:xfrm rot="5400000">
          <a:off x="255178" y="1901020"/>
          <a:ext cx="762799" cy="126928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1B35EE-E2D6-4A65-85DB-E65F9D4FF12C}">
      <dsp:nvSpPr>
        <dsp:cNvPr id="0" name=""/>
        <dsp:cNvSpPr/>
      </dsp:nvSpPr>
      <dsp:spPr>
        <a:xfrm>
          <a:off x="127848" y="2280262"/>
          <a:ext cx="1145914" cy="100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1                             </a:t>
          </a:r>
          <a:r>
            <a:rPr lang="en-US" sz="1400" kern="1200"/>
            <a:t>Review </a:t>
          </a:r>
          <a:r>
            <a:rPr lang="en-US" sz="1400" b="0" kern="1200">
              <a:solidFill>
                <a:schemeClr val="tx1"/>
              </a:solidFill>
            </a:rPr>
            <a:t>and Update </a:t>
          </a:r>
          <a:r>
            <a:rPr lang="en-US" sz="1400" kern="1200"/>
            <a:t>Strategic Plan</a:t>
          </a:r>
        </a:p>
      </dsp:txBody>
      <dsp:txXfrm>
        <a:off x="127848" y="2280262"/>
        <a:ext cx="1145914" cy="1004461"/>
      </dsp:txXfrm>
    </dsp:sp>
    <dsp:sp modelId="{BF36F651-9306-4FAE-98A3-35BD65F0CE8C}">
      <dsp:nvSpPr>
        <dsp:cNvPr id="0" name=""/>
        <dsp:cNvSpPr/>
      </dsp:nvSpPr>
      <dsp:spPr>
        <a:xfrm>
          <a:off x="1057552" y="1807575"/>
          <a:ext cx="216210" cy="21621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5CEE06-ECFF-44EC-86F7-4C6E9CF188F5}">
      <dsp:nvSpPr>
        <dsp:cNvPr id="0" name=""/>
        <dsp:cNvSpPr/>
      </dsp:nvSpPr>
      <dsp:spPr>
        <a:xfrm rot="5400000">
          <a:off x="1658001" y="1553890"/>
          <a:ext cx="762799" cy="126928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40589-00D1-4838-8AD8-123CD845CC3A}">
      <dsp:nvSpPr>
        <dsp:cNvPr id="0" name=""/>
        <dsp:cNvSpPr/>
      </dsp:nvSpPr>
      <dsp:spPr>
        <a:xfrm>
          <a:off x="1530671" y="1933132"/>
          <a:ext cx="1145914" cy="100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2 </a:t>
          </a:r>
          <a:r>
            <a:rPr lang="en-US" sz="1400" b="0" kern="1200">
              <a:solidFill>
                <a:schemeClr val="tx1"/>
              </a:solidFill>
            </a:rPr>
            <a:t>P</a:t>
          </a:r>
          <a:r>
            <a:rPr lang="en-US" sz="1400" b="0" kern="1200"/>
            <a:t>ri</a:t>
          </a:r>
          <a:r>
            <a:rPr lang="en-US" sz="1400" kern="1200"/>
            <a:t>ncipals: Workshop   FY 25 Budget</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January 17 </a:t>
          </a:r>
          <a:r>
            <a:rPr lang="en-US" sz="1200" kern="1200" baseline="300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kern="1200">
            <a:solidFill>
              <a:srgbClr val="FF0000"/>
            </a:solidFill>
          </a:endParaRPr>
        </a:p>
      </dsp:txBody>
      <dsp:txXfrm>
        <a:off x="1530671" y="1933132"/>
        <a:ext cx="1145914" cy="1004461"/>
      </dsp:txXfrm>
    </dsp:sp>
    <dsp:sp modelId="{CF777F59-7D55-4DCB-9264-A6427EA7C9F7}">
      <dsp:nvSpPr>
        <dsp:cNvPr id="0" name=""/>
        <dsp:cNvSpPr/>
      </dsp:nvSpPr>
      <dsp:spPr>
        <a:xfrm>
          <a:off x="2460375" y="1460445"/>
          <a:ext cx="216210" cy="21621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F28D42-0F29-47D9-9B3E-DF943D18FA80}">
      <dsp:nvSpPr>
        <dsp:cNvPr id="0" name=""/>
        <dsp:cNvSpPr/>
      </dsp:nvSpPr>
      <dsp:spPr>
        <a:xfrm rot="5400000">
          <a:off x="3060825" y="1206760"/>
          <a:ext cx="762799" cy="126928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1F39AB-3E94-413F-B395-2CF4CF9063BE}">
      <dsp:nvSpPr>
        <dsp:cNvPr id="0" name=""/>
        <dsp:cNvSpPr/>
      </dsp:nvSpPr>
      <dsp:spPr>
        <a:xfrm>
          <a:off x="2933494" y="1586002"/>
          <a:ext cx="1145914" cy="100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3              </a:t>
          </a:r>
          <a:r>
            <a:rPr lang="en-US" sz="1400" kern="1200"/>
            <a:t>GO Team Initial Budget Session</a:t>
          </a:r>
        </a:p>
        <a:p>
          <a:pPr marL="0" lvl="0" indent="0" algn="l" defTabSz="711200" rtl="0">
            <a:lnSpc>
              <a:spcPct val="90000"/>
            </a:lnSpc>
            <a:spcBef>
              <a:spcPct val="0"/>
            </a:spcBef>
            <a:spcAft>
              <a:spcPct val="35000"/>
            </a:spcAft>
            <a:buNone/>
          </a:pPr>
          <a:r>
            <a:rPr lang="en-US" sz="1200" kern="1200">
              <a:solidFill>
                <a:srgbClr val="FF0000"/>
              </a:solidFill>
            </a:rPr>
            <a:t>January 17 – </a:t>
          </a:r>
          <a:r>
            <a:rPr lang="en-US" sz="1200" kern="1200">
              <a:solidFill>
                <a:srgbClr val="FF0000"/>
              </a:solidFill>
              <a:latin typeface="Calibri"/>
            </a:rPr>
            <a:t>early February</a:t>
          </a:r>
        </a:p>
        <a:p>
          <a:pPr marL="0" lvl="0" indent="0" algn="l" defTabSz="711200">
            <a:lnSpc>
              <a:spcPct val="90000"/>
            </a:lnSpc>
            <a:spcBef>
              <a:spcPct val="0"/>
            </a:spcBef>
            <a:spcAft>
              <a:spcPct val="35000"/>
            </a:spcAft>
            <a:buNone/>
          </a:pPr>
          <a:r>
            <a:rPr lang="en-US" sz="1200" kern="1200">
              <a:solidFill>
                <a:srgbClr val="FF0000"/>
              </a:solidFill>
              <a:latin typeface="Calibri"/>
            </a:rPr>
            <a:t> </a:t>
          </a:r>
          <a:endParaRPr lang="en-US" sz="1200" kern="1200"/>
        </a:p>
      </dsp:txBody>
      <dsp:txXfrm>
        <a:off x="2933494" y="1586002"/>
        <a:ext cx="1145914" cy="1004461"/>
      </dsp:txXfrm>
    </dsp:sp>
    <dsp:sp modelId="{0B6A4153-48F2-495A-8F36-EF367C3A1F65}">
      <dsp:nvSpPr>
        <dsp:cNvPr id="0" name=""/>
        <dsp:cNvSpPr/>
      </dsp:nvSpPr>
      <dsp:spPr>
        <a:xfrm>
          <a:off x="3863199" y="1113315"/>
          <a:ext cx="216210" cy="21621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F0191-82AE-4B85-AB7D-420573696E44}">
      <dsp:nvSpPr>
        <dsp:cNvPr id="0" name=""/>
        <dsp:cNvSpPr/>
      </dsp:nvSpPr>
      <dsp:spPr>
        <a:xfrm rot="5400000">
          <a:off x="4463648" y="795265"/>
          <a:ext cx="762799" cy="126928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7999D-1219-4E19-B4D8-80FBD9B53FC0}">
      <dsp:nvSpPr>
        <dsp:cNvPr id="0" name=""/>
        <dsp:cNvSpPr/>
      </dsp:nvSpPr>
      <dsp:spPr>
        <a:xfrm>
          <a:off x="4329207" y="1186620"/>
          <a:ext cx="1277683" cy="1133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4         </a:t>
          </a:r>
          <a:r>
            <a:rPr lang="en-US" sz="1400" kern="1200"/>
            <a:t> Principals: Associate Supt. Discussions and Review</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kern="120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kern="1200">
            <a:solidFill>
              <a:srgbClr val="FF0000"/>
            </a:solidFill>
          </a:endParaRPr>
        </a:p>
      </dsp:txBody>
      <dsp:txXfrm>
        <a:off x="4329207" y="1186620"/>
        <a:ext cx="1277683" cy="1133193"/>
      </dsp:txXfrm>
    </dsp:sp>
    <dsp:sp modelId="{14D6D005-BE49-4BAB-95C3-4B8C975E012F}">
      <dsp:nvSpPr>
        <dsp:cNvPr id="0" name=""/>
        <dsp:cNvSpPr/>
      </dsp:nvSpPr>
      <dsp:spPr>
        <a:xfrm>
          <a:off x="5266022" y="701819"/>
          <a:ext cx="216210" cy="21621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DA0B3-F01D-4F1B-9F9A-6225954E5703}">
      <dsp:nvSpPr>
        <dsp:cNvPr id="0" name=""/>
        <dsp:cNvSpPr/>
      </dsp:nvSpPr>
      <dsp:spPr>
        <a:xfrm rot="5400000">
          <a:off x="5866471" y="448135"/>
          <a:ext cx="762799" cy="126928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6A2E6F-C869-44E6-99A4-DF2204F37ADC}">
      <dsp:nvSpPr>
        <dsp:cNvPr id="0" name=""/>
        <dsp:cNvSpPr/>
      </dsp:nvSpPr>
      <dsp:spPr>
        <a:xfrm>
          <a:off x="5739141" y="827376"/>
          <a:ext cx="1145914" cy="100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endParaRPr lang="en-US" sz="4700" kern="1200"/>
        </a:p>
      </dsp:txBody>
      <dsp:txXfrm>
        <a:off x="5739141" y="827376"/>
        <a:ext cx="1145914" cy="1004461"/>
      </dsp:txXfrm>
    </dsp:sp>
    <dsp:sp modelId="{83CE1626-AB3F-41DF-AF17-CD304E816755}">
      <dsp:nvSpPr>
        <dsp:cNvPr id="0" name=""/>
        <dsp:cNvSpPr/>
      </dsp:nvSpPr>
      <dsp:spPr>
        <a:xfrm>
          <a:off x="6668845" y="354689"/>
          <a:ext cx="216210" cy="21621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CD74FB-0076-48E4-A550-69AC7C4860B0}">
      <dsp:nvSpPr>
        <dsp:cNvPr id="0" name=""/>
        <dsp:cNvSpPr/>
      </dsp:nvSpPr>
      <dsp:spPr>
        <a:xfrm rot="5400000">
          <a:off x="7269294" y="101005"/>
          <a:ext cx="762799" cy="126928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15C9C2-7172-49B5-AAA4-580ECA3DFE29}">
      <dsp:nvSpPr>
        <dsp:cNvPr id="0" name=""/>
        <dsp:cNvSpPr/>
      </dsp:nvSpPr>
      <dsp:spPr>
        <a:xfrm>
          <a:off x="7151561" y="438270"/>
          <a:ext cx="1305964" cy="100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Step 6               </a:t>
          </a:r>
          <a:r>
            <a:rPr lang="en-US" sz="1400" b="0" kern="1200">
              <a:latin typeface="+mn-lt"/>
            </a:rPr>
            <a:t>Principals:</a:t>
          </a:r>
          <a:r>
            <a:rPr lang="en-US" sz="1600" b="1" kern="1200"/>
            <a:t> </a:t>
          </a:r>
          <a:r>
            <a:rPr lang="en-US" sz="1400" b="0" kern="1200">
              <a:solidFill>
                <a:schemeClr val="tx1"/>
              </a:solidFill>
            </a:rPr>
            <a:t>HR Staffing Conferences Begin</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Late February  – Early March   </a:t>
          </a:r>
          <a:endParaRPr lang="en-US" sz="1200" kern="1200">
            <a:solidFill>
              <a:srgbClr val="FF0000"/>
            </a:solidFill>
          </a:endParaRPr>
        </a:p>
      </dsp:txBody>
      <dsp:txXfrm>
        <a:off x="7151561" y="438270"/>
        <a:ext cx="1305964" cy="1004461"/>
      </dsp:txXfrm>
    </dsp:sp>
    <dsp:sp modelId="{8A8BDF46-5CD7-4385-AD19-1595B30DFB05}">
      <dsp:nvSpPr>
        <dsp:cNvPr id="0" name=""/>
        <dsp:cNvSpPr/>
      </dsp:nvSpPr>
      <dsp:spPr>
        <a:xfrm>
          <a:off x="8071668" y="7559"/>
          <a:ext cx="216210" cy="21621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1A3D19-1A7E-45DE-8891-BC02139E754B}">
      <dsp:nvSpPr>
        <dsp:cNvPr id="0" name=""/>
        <dsp:cNvSpPr/>
      </dsp:nvSpPr>
      <dsp:spPr>
        <a:xfrm rot="5400000">
          <a:off x="8672117" y="-246124"/>
          <a:ext cx="762799" cy="126928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FC99F0-AC0E-4E80-8864-5ADBF875329D}">
      <dsp:nvSpPr>
        <dsp:cNvPr id="0" name=""/>
        <dsp:cNvSpPr/>
      </dsp:nvSpPr>
      <dsp:spPr>
        <a:xfrm>
          <a:off x="8545108" y="75762"/>
          <a:ext cx="1145914" cy="100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7      </a:t>
          </a:r>
          <a:r>
            <a:rPr lang="en-US" sz="1400" kern="1200"/>
            <a:t>GO Team Final Budget Approval Meeting</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15</a:t>
          </a:r>
          <a:endParaRPr lang="en-US" sz="1200" b="1" kern="1200">
            <a:solidFill>
              <a:srgbClr val="FF0000"/>
            </a:solidFill>
          </a:endParaRPr>
        </a:p>
      </dsp:txBody>
      <dsp:txXfrm>
        <a:off x="8545108" y="75762"/>
        <a:ext cx="1145914" cy="10044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34C76-2C4B-46C5-BE43-78B0EA8D3112}">
      <dsp:nvSpPr>
        <dsp:cNvPr id="0" name=""/>
        <dsp:cNvSpPr/>
      </dsp:nvSpPr>
      <dsp:spPr>
        <a:xfrm rot="5400000">
          <a:off x="5648159" y="-1878006"/>
          <a:ext cx="2001223" cy="6257666"/>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Are new positions and/or resources included in the budget to address our major priorities? </a:t>
          </a:r>
        </a:p>
        <a:p>
          <a:pPr marL="171450" lvl="1" indent="-171450" algn="l" defTabSz="711200">
            <a:lnSpc>
              <a:spcPct val="90000"/>
            </a:lnSpc>
            <a:spcBef>
              <a:spcPct val="0"/>
            </a:spcBef>
            <a:spcAft>
              <a:spcPct val="15000"/>
            </a:spcAft>
            <a:buChar char="•"/>
          </a:pPr>
          <a:r>
            <a:rPr lang="en-US" sz="1600" kern="1200"/>
            <a:t>Do we know (as a team) the plan to support implementation of these priorities beyond the budget (ex. What strategies will be implemented)? </a:t>
          </a:r>
        </a:p>
        <a:p>
          <a:pPr marL="171450" lvl="1" indent="-171450" algn="l" defTabSz="711200">
            <a:lnSpc>
              <a:spcPct val="90000"/>
            </a:lnSpc>
            <a:spcBef>
              <a:spcPct val="0"/>
            </a:spcBef>
            <a:spcAft>
              <a:spcPct val="15000"/>
            </a:spcAft>
            <a:buChar char="•"/>
          </a:pPr>
          <a:r>
            <a:rPr lang="en-US" sz="1600" kern="1200"/>
            <a:t>What tradeoffs are being made in order to support these priorities? </a:t>
          </a:r>
        </a:p>
      </dsp:txBody>
      <dsp:txXfrm rot="-5400000">
        <a:off x="3519938" y="347907"/>
        <a:ext cx="6159974" cy="1805839"/>
      </dsp:txXfrm>
    </dsp:sp>
    <dsp:sp modelId="{F36A9E33-9AA5-4D82-8807-9474CFA8E235}">
      <dsp:nvSpPr>
        <dsp:cNvPr id="0" name=""/>
        <dsp:cNvSpPr/>
      </dsp:nvSpPr>
      <dsp:spPr>
        <a:xfrm>
          <a:off x="0" y="62"/>
          <a:ext cx="3519937" cy="25015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Are our school’s priorities (from your strategic plan) reflected in this budget? </a:t>
          </a:r>
        </a:p>
      </dsp:txBody>
      <dsp:txXfrm>
        <a:off x="122115" y="122177"/>
        <a:ext cx="3275707" cy="2257299"/>
      </dsp:txXfrm>
    </dsp:sp>
    <dsp:sp modelId="{E6557417-85CE-4B88-A441-E47900AFA690}">
      <dsp:nvSpPr>
        <dsp:cNvPr id="0" name=""/>
        <dsp:cNvSpPr/>
      </dsp:nvSpPr>
      <dsp:spPr>
        <a:xfrm rot="5400000">
          <a:off x="5648159" y="748599"/>
          <a:ext cx="2001223" cy="6257666"/>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Cluster priorities- what staff, materials, etc. are dedicated to supporting our cluster’s priorities? </a:t>
          </a:r>
        </a:p>
        <a:p>
          <a:pPr marL="171450" lvl="1" indent="-171450" algn="l" defTabSz="711200">
            <a:lnSpc>
              <a:spcPct val="90000"/>
            </a:lnSpc>
            <a:spcBef>
              <a:spcPct val="0"/>
            </a:spcBef>
            <a:spcAft>
              <a:spcPct val="15000"/>
            </a:spcAft>
            <a:buChar char="•"/>
          </a:pPr>
          <a:r>
            <a:rPr lang="en-US" sz="1600" kern="1200"/>
            <a:t>Signature programs- what staff, materials, etc. are dedicated to supporting our signature program? </a:t>
          </a:r>
        </a:p>
        <a:p>
          <a:pPr marL="171450" lvl="1" indent="-171450" algn="l" defTabSz="711200">
            <a:lnSpc>
              <a:spcPct val="90000"/>
            </a:lnSpc>
            <a:spcBef>
              <a:spcPct val="0"/>
            </a:spcBef>
            <a:spcAft>
              <a:spcPct val="15000"/>
            </a:spcAft>
            <a:buChar char="•"/>
          </a:pPr>
          <a:r>
            <a:rPr lang="en-US" sz="1600" kern="1200"/>
            <a:t>Are there positions our school will share with another school, i.e. nurse, counselor?</a:t>
          </a:r>
        </a:p>
      </dsp:txBody>
      <dsp:txXfrm rot="-5400000">
        <a:off x="3519938" y="2974512"/>
        <a:ext cx="6159974" cy="1805839"/>
      </dsp:txXfrm>
    </dsp:sp>
    <dsp:sp modelId="{AE6AC6E9-DCD0-47EF-8FC4-1B71D18EDC0B}">
      <dsp:nvSpPr>
        <dsp:cNvPr id="0" name=""/>
        <dsp:cNvSpPr/>
      </dsp:nvSpPr>
      <dsp:spPr>
        <a:xfrm>
          <a:off x="0" y="2626668"/>
          <a:ext cx="3519937" cy="25015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 How are district and cluster priorities reflected in our budget? </a:t>
          </a:r>
        </a:p>
      </dsp:txBody>
      <dsp:txXfrm>
        <a:off x="122115" y="2748783"/>
        <a:ext cx="3275707" cy="2257299"/>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4"/>
            <a:ext cx="3044154" cy="467363"/>
          </a:xfrm>
          <a:prstGeom prst="rect">
            <a:avLst/>
          </a:prstGeom>
        </p:spPr>
        <p:txBody>
          <a:bodyPr vert="horz" lIns="92519" tIns="46259" rIns="92519" bIns="46259" rtlCol="0"/>
          <a:lstStyle>
            <a:lvl1pPr algn="l">
              <a:defRPr sz="1200"/>
            </a:lvl1pPr>
          </a:lstStyle>
          <a:p>
            <a:endParaRPr lang="en-US"/>
          </a:p>
        </p:txBody>
      </p:sp>
      <p:sp>
        <p:nvSpPr>
          <p:cNvPr id="3" name="Date Placeholder 2"/>
          <p:cNvSpPr>
            <a:spLocks noGrp="1"/>
          </p:cNvSpPr>
          <p:nvPr>
            <p:ph type="dt" sz="quarter" idx="1"/>
          </p:nvPr>
        </p:nvSpPr>
        <p:spPr>
          <a:xfrm>
            <a:off x="3977333" y="4"/>
            <a:ext cx="3044153" cy="467363"/>
          </a:xfrm>
          <a:prstGeom prst="rect">
            <a:avLst/>
          </a:prstGeom>
        </p:spPr>
        <p:txBody>
          <a:bodyPr vert="horz" lIns="92519" tIns="46259" rIns="92519" bIns="46259" rtlCol="0"/>
          <a:lstStyle>
            <a:lvl1pPr algn="r">
              <a:defRPr sz="1200"/>
            </a:lvl1pPr>
          </a:lstStyle>
          <a:p>
            <a:fld id="{059F52E2-F1DE-46D3-BACC-78119557B962}" type="datetimeFigureOut">
              <a:rPr lang="en-US" smtClean="0"/>
              <a:t>2/26/2024</a:t>
            </a:fld>
            <a:endParaRPr lang="en-US"/>
          </a:p>
        </p:txBody>
      </p:sp>
      <p:sp>
        <p:nvSpPr>
          <p:cNvPr id="4" name="Footer Placeholder 3"/>
          <p:cNvSpPr>
            <a:spLocks noGrp="1"/>
          </p:cNvSpPr>
          <p:nvPr>
            <p:ph type="ftr" sz="quarter" idx="2"/>
          </p:nvPr>
        </p:nvSpPr>
        <p:spPr>
          <a:xfrm>
            <a:off x="6" y="8841740"/>
            <a:ext cx="3044154" cy="467363"/>
          </a:xfrm>
          <a:prstGeom prst="rect">
            <a:avLst/>
          </a:prstGeom>
        </p:spPr>
        <p:txBody>
          <a:bodyPr vert="horz" lIns="92519" tIns="46259" rIns="92519" bIns="46259" rtlCol="0" anchor="b"/>
          <a:lstStyle>
            <a:lvl1pPr algn="l">
              <a:defRPr sz="1200"/>
            </a:lvl1pPr>
          </a:lstStyle>
          <a:p>
            <a:endParaRPr lang="en-US"/>
          </a:p>
        </p:txBody>
      </p:sp>
      <p:sp>
        <p:nvSpPr>
          <p:cNvPr id="5" name="Slide Number Placeholder 4"/>
          <p:cNvSpPr>
            <a:spLocks noGrp="1"/>
          </p:cNvSpPr>
          <p:nvPr>
            <p:ph type="sldNum" sz="quarter" idx="3"/>
          </p:nvPr>
        </p:nvSpPr>
        <p:spPr>
          <a:xfrm>
            <a:off x="3977333" y="8841740"/>
            <a:ext cx="3044153" cy="467363"/>
          </a:xfrm>
          <a:prstGeom prst="rect">
            <a:avLst/>
          </a:prstGeom>
        </p:spPr>
        <p:txBody>
          <a:bodyPr vert="horz" lIns="92519" tIns="46259" rIns="92519" bIns="46259" rtlCol="0" anchor="b"/>
          <a:lstStyle>
            <a:lvl1pPr algn="r">
              <a:defRPr sz="1200"/>
            </a:lvl1pPr>
          </a:lstStyle>
          <a:p>
            <a:fld id="{4FE15C78-6CC8-4FB4-9DD6-3BEF9917CD66}" type="slidenum">
              <a:rPr lang="en-US" smtClean="0"/>
              <a:t>‹#›</a:t>
            </a:fld>
            <a:endParaRPr lang="en-US"/>
          </a:p>
        </p:txBody>
      </p:sp>
    </p:spTree>
    <p:extLst>
      <p:ext uri="{BB962C8B-B14F-4D97-AF65-F5344CB8AC3E}">
        <p14:creationId xmlns:p14="http://schemas.microsoft.com/office/powerpoint/2010/main" val="3259347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43344" cy="467071"/>
          </a:xfrm>
          <a:prstGeom prst="rect">
            <a:avLst/>
          </a:prstGeom>
        </p:spPr>
        <p:txBody>
          <a:bodyPr vert="horz" lIns="93537" tIns="46768" rIns="93537" bIns="46768" rtlCol="0"/>
          <a:lstStyle>
            <a:lvl1pPr algn="l">
              <a:defRPr sz="1200"/>
            </a:lvl1pPr>
          </a:lstStyle>
          <a:p>
            <a:endParaRPr lang="en-US"/>
          </a:p>
        </p:txBody>
      </p:sp>
      <p:sp>
        <p:nvSpPr>
          <p:cNvPr id="3" name="Date Placeholder 2"/>
          <p:cNvSpPr>
            <a:spLocks noGrp="1"/>
          </p:cNvSpPr>
          <p:nvPr>
            <p:ph type="dt" idx="1"/>
          </p:nvPr>
        </p:nvSpPr>
        <p:spPr>
          <a:xfrm>
            <a:off x="3978133" y="0"/>
            <a:ext cx="3043344" cy="467071"/>
          </a:xfrm>
          <a:prstGeom prst="rect">
            <a:avLst/>
          </a:prstGeom>
        </p:spPr>
        <p:txBody>
          <a:bodyPr vert="horz" lIns="93537" tIns="46768" rIns="93537" bIns="46768" rtlCol="0"/>
          <a:lstStyle>
            <a:lvl1pPr algn="r">
              <a:defRPr sz="1200"/>
            </a:lvl1pPr>
          </a:lstStyle>
          <a:p>
            <a:fld id="{7B299F97-F58F-4790-8A4D-46307B570D7F}" type="datetimeFigureOut">
              <a:rPr lang="en-US" smtClean="0"/>
              <a:t>2/26/2024</a:t>
            </a:fld>
            <a:endParaRPr lang="en-US"/>
          </a:p>
        </p:txBody>
      </p:sp>
      <p:sp>
        <p:nvSpPr>
          <p:cNvPr id="4" name="Slide Image Placeholder 3"/>
          <p:cNvSpPr>
            <a:spLocks noGrp="1" noRot="1" noChangeAspect="1"/>
          </p:cNvSpPr>
          <p:nvPr>
            <p:ph type="sldImg" idx="2"/>
          </p:nvPr>
        </p:nvSpPr>
        <p:spPr>
          <a:xfrm>
            <a:off x="720725" y="1165225"/>
            <a:ext cx="5581650" cy="3140075"/>
          </a:xfrm>
          <a:prstGeom prst="rect">
            <a:avLst/>
          </a:prstGeom>
          <a:noFill/>
          <a:ln w="12700">
            <a:solidFill>
              <a:prstClr val="black"/>
            </a:solidFill>
          </a:ln>
        </p:spPr>
        <p:txBody>
          <a:bodyPr vert="horz" lIns="93537" tIns="46768" rIns="93537" bIns="46768" rtlCol="0" anchor="ctr"/>
          <a:lstStyle/>
          <a:p>
            <a:endParaRPr lang="en-US"/>
          </a:p>
        </p:txBody>
      </p:sp>
      <p:sp>
        <p:nvSpPr>
          <p:cNvPr id="5" name="Notes Placeholder 4"/>
          <p:cNvSpPr>
            <a:spLocks noGrp="1"/>
          </p:cNvSpPr>
          <p:nvPr>
            <p:ph type="body" sz="quarter" idx="3"/>
          </p:nvPr>
        </p:nvSpPr>
        <p:spPr>
          <a:xfrm>
            <a:off x="702311" y="4480004"/>
            <a:ext cx="5618480" cy="3665458"/>
          </a:xfrm>
          <a:prstGeom prst="rect">
            <a:avLst/>
          </a:prstGeom>
        </p:spPr>
        <p:txBody>
          <a:bodyPr vert="horz" lIns="93537" tIns="46768" rIns="93537" bIns="467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8842034"/>
            <a:ext cx="3043344" cy="467070"/>
          </a:xfrm>
          <a:prstGeom prst="rect">
            <a:avLst/>
          </a:prstGeom>
        </p:spPr>
        <p:txBody>
          <a:bodyPr vert="horz" lIns="93537" tIns="46768" rIns="93537" bIns="46768"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4"/>
            <a:ext cx="3043344" cy="467070"/>
          </a:xfrm>
          <a:prstGeom prst="rect">
            <a:avLst/>
          </a:prstGeom>
        </p:spPr>
        <p:txBody>
          <a:bodyPr vert="horz" lIns="93537" tIns="46768" rIns="93537" bIns="46768" rtlCol="0" anchor="b"/>
          <a:lstStyle>
            <a:lvl1pPr algn="r">
              <a:defRPr sz="1200"/>
            </a:lvl1pPr>
          </a:lstStyle>
          <a:p>
            <a:fld id="{06FECA5B-CB69-434F-96AB-1E7E18E86F8F}" type="slidenum">
              <a:rPr lang="en-US" smtClean="0"/>
              <a:t>‹#›</a:t>
            </a:fld>
            <a:endParaRPr lang="en-US"/>
          </a:p>
        </p:txBody>
      </p:sp>
    </p:spTree>
    <p:extLst>
      <p:ext uri="{BB962C8B-B14F-4D97-AF65-F5344CB8AC3E}">
        <p14:creationId xmlns:p14="http://schemas.microsoft.com/office/powerpoint/2010/main" val="20732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dirty="0"/>
              <a:t>Today I will provide an overview of the budget allocations for FY23. We will begin the work of funding the strategic priorities we agreed upon during our strategic review meeting.</a:t>
            </a:r>
          </a:p>
          <a:p>
            <a:endParaRPr lang="en-US" dirty="0"/>
          </a:p>
        </p:txBody>
      </p:sp>
      <p:sp>
        <p:nvSpPr>
          <p:cNvPr id="4" name="Slide Number Placeholder 3"/>
          <p:cNvSpPr>
            <a:spLocks noGrp="1"/>
          </p:cNvSpPr>
          <p:nvPr>
            <p:ph type="sldNum" sz="quarter" idx="10"/>
          </p:nvPr>
        </p:nvSpPr>
        <p:spPr/>
        <p:txBody>
          <a:bodyPr/>
          <a:lstStyle/>
          <a:p>
            <a:pPr>
              <a:defRPr/>
            </a:pPr>
            <a:fld id="{CF6EF1C6-AC7B-4EB8-BD20-260BD191BE43}" type="slidenum">
              <a:rPr lang="en-US">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389104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2080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CHAIR - Our final task for today! Here are questions that we need to consider to ensure we have a good working draft budget. Let’s walk through them together.</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7221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Google Shape;109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1" name="Google Shape;109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In</a:t>
            </a:r>
            <a:r>
              <a:rPr lang="en-US" baseline="0"/>
              <a:t> February, we will meet again to discuss</a:t>
            </a:r>
            <a:r>
              <a:rPr lang="en-US"/>
              <a:t> how the school’s budget has been allocated to support the programmatic needs and FY23 key strategic priorities. </a:t>
            </a:r>
          </a:p>
          <a:p>
            <a:endParaRPr lang="en-US"/>
          </a:p>
          <a:p>
            <a:r>
              <a:rPr lang="en-US"/>
              <a:t>If think we need to continue our budget conversations, we will schedule additional meetings. My goal is to make sure your voices are reflected in our school’s budget.</a:t>
            </a:r>
          </a:p>
          <a:p>
            <a:endParaRPr lang="en-US"/>
          </a:p>
          <a:p>
            <a:pPr lvl="0"/>
            <a:r>
              <a:rPr lang="en-US"/>
              <a:t>I will also be meeting with my Associate Superintendent, program managers and other key leaders to go over our budget and to make sure the school is meeting the standards of service and appropriately staffing.</a:t>
            </a:r>
          </a:p>
          <a:p>
            <a:pPr lvl="0"/>
            <a:endParaRPr lang="en-US"/>
          </a:p>
          <a:p>
            <a:pPr lvl="0"/>
            <a:r>
              <a:rPr lang="en-US"/>
              <a:t>During the week of Feb. 24</a:t>
            </a:r>
            <a:r>
              <a:rPr lang="en-US" baseline="30000"/>
              <a:t>th</a:t>
            </a:r>
            <a:r>
              <a:rPr lang="en-US"/>
              <a:t> -March 2</a:t>
            </a:r>
            <a:r>
              <a:rPr lang="en-US" baseline="30000"/>
              <a:t>nd</a:t>
            </a:r>
            <a:r>
              <a:rPr lang="en-US"/>
              <a:t> , HR Staffing Conferences will be held.  At this meeting, I will present my plan for staff utilization, resource distribution and plan for staffing implications.</a:t>
            </a:r>
          </a:p>
          <a:p>
            <a:pPr lvl="0"/>
            <a:endParaRPr lang="en-US"/>
          </a:p>
          <a:p>
            <a:pPr lvl="0"/>
            <a:r>
              <a:rPr lang="en-US"/>
              <a:t>We will need to approve the budget at the ________ meeting.</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7507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6"/>
        <p:cNvGrpSpPr/>
        <p:nvPr/>
      </p:nvGrpSpPr>
      <p:grpSpPr>
        <a:xfrm>
          <a:off x="0" y="0"/>
          <a:ext cx="0" cy="0"/>
          <a:chOff x="0" y="0"/>
          <a:chExt cx="0" cy="0"/>
        </a:xfrm>
      </p:grpSpPr>
      <p:sp>
        <p:nvSpPr>
          <p:cNvPr id="1097" name="Google Shape;109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8" name="Google Shape;109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981" indent="-346981">
              <a:lnSpc>
                <a:spcPct val="150000"/>
              </a:lnSpc>
              <a:buFont typeface="Symbol" panose="05050102010706020507" pitchFamily="18" charset="2"/>
              <a:buChar char=""/>
            </a:pPr>
            <a:endParaRPr lang="en-US" sz="200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defTabSz="925281">
              <a:defRPr/>
            </a:pPr>
            <a:fld id="{E68C0340-8E58-49E5-8290-EC4D182FC554}" type="slidenum">
              <a:rPr lang="en-US">
                <a:solidFill>
                  <a:prstClr val="black"/>
                </a:solidFill>
                <a:latin typeface="Calibri" panose="020F0502020204030204"/>
              </a:rPr>
              <a:pPr defTabSz="925281">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2276709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92150" y="4438650"/>
            <a:ext cx="5534024" cy="3632199"/>
          </a:xfrm>
          <a:prstGeom prst="rect">
            <a:avLst/>
          </a:prstGeom>
        </p:spPr>
        <p:txBody>
          <a:bodyPr lIns="91425" tIns="91425" rIns="91425" bIns="91425" anchor="t" anchorCtr="0">
            <a:noAutofit/>
          </a:bodyPr>
          <a:lstStyle/>
          <a:p>
            <a:pPr lvl="0">
              <a:spcBef>
                <a:spcPts val="0"/>
              </a:spcBef>
              <a:buNone/>
            </a:pPr>
            <a:r>
              <a:rPr lang="en-US"/>
              <a:t>Looking for general consensus prior to Staffing Conferences</a:t>
            </a:r>
            <a:endParaRPr/>
          </a:p>
        </p:txBody>
      </p:sp>
      <p:sp>
        <p:nvSpPr>
          <p:cNvPr id="97" name="Shape 97"/>
          <p:cNvSpPr>
            <a:spLocks noGrp="1" noRot="1" noChangeAspect="1"/>
          </p:cNvSpPr>
          <p:nvPr>
            <p:ph type="sldImg" idx="2"/>
          </p:nvPr>
        </p:nvSpPr>
        <p:spPr>
          <a:xfrm>
            <a:off x="692150" y="1152525"/>
            <a:ext cx="5534025" cy="3113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8034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Review the priorities that the GO Team has developed and the rationale for these priorities. Feel free to copy this slide if you have more than 3 priorities to account for.</a:t>
            </a:r>
          </a:p>
          <a:p>
            <a:pPr defTabSz="925190">
              <a:defRPr/>
            </a:pP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5902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9858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dirty="0"/>
              <a:t>For the next few slides, I will show you how I have allocated the budget to support our strategic priorities. </a:t>
            </a:r>
          </a:p>
          <a:p>
            <a:pPr defTabSz="925190">
              <a:defRPr/>
            </a:pPr>
            <a:endParaRPr lang="en-US" dirty="0"/>
          </a:p>
          <a:p>
            <a:pPr defTabSz="925190">
              <a:defRPr/>
            </a:pPr>
            <a:r>
              <a:rPr lang="en-US" dirty="0"/>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0327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dirty="0"/>
              <a:t>Look at the table to see what makes up each category. Although the school’s total budget amount will not change, allocation per function may change depending on our conversations and school needs.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1396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i="1"/>
              <a:t>Explain the pie chart and allocations</a:t>
            </a: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1720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7473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F74069C-88F8-48B5-8814-06317A2067C5}" type="datetime1">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435322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FF1F2A2-C67B-4981-AD94-747309F8D8E6}" type="datetime1">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40899356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D52BF9E-6463-434D-8EF8-081B1BFE5BE9}" type="datetime1">
              <a:rPr lang="en-US" smtClean="0">
                <a:solidFill>
                  <a:prstClr val="black">
                    <a:tint val="75000"/>
                  </a:prstClr>
                </a:solidFill>
              </a:r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696182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4C80A95-A9DB-48DF-B9E4-FADC0CCD30A9}" type="datetime1">
              <a:rPr lang="en-US" smtClean="0">
                <a:solidFill>
                  <a:prstClr val="black">
                    <a:tint val="75000"/>
                  </a:prstClr>
                </a:solidFill>
              </a:r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516730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D3C5BBF-013D-49A0-8299-37EBF36C5305}" type="datetime1">
              <a:rPr lang="en-US" smtClean="0">
                <a:solidFill>
                  <a:prstClr val="black">
                    <a:tint val="75000"/>
                  </a:prstClr>
                </a:solidFill>
              </a:r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305303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Audience Participatio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447800"/>
            <a:ext cx="115824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62984" y="234950"/>
            <a:ext cx="11825816" cy="369332"/>
          </a:xfrm>
        </p:spPr>
        <p:txBody>
          <a:bodyPr/>
          <a:lstStyle>
            <a:lvl1pPr>
              <a:defRPr sz="2400">
                <a:effectLst>
                  <a:outerShdw blurRad="38100" dist="38100" dir="2700000" algn="tl">
                    <a:srgbClr val="000000">
                      <a:alpha val="43137"/>
                    </a:srgbClr>
                  </a:outerShdw>
                </a:effectLst>
              </a:defRPr>
            </a:lvl1pPr>
          </a:lstStyle>
          <a:p>
            <a:r>
              <a:rPr lang="en-US"/>
              <a:t>Click to edit Master title style</a:t>
            </a:r>
          </a:p>
        </p:txBody>
      </p:sp>
      <p:cxnSp>
        <p:nvCxnSpPr>
          <p:cNvPr id="8" name="Straight Connector 7"/>
          <p:cNvCxnSpPr/>
          <p:nvPr userDrawn="1"/>
        </p:nvCxnSpPr>
        <p:spPr>
          <a:xfrm>
            <a:off x="101600" y="609600"/>
            <a:ext cx="118872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28474219"/>
      </p:ext>
    </p:extLst>
  </p:cSld>
  <p:clrMapOvr>
    <a:masterClrMapping/>
  </p:clrMapOvr>
  <p:transition>
    <p:wipe dir="d"/>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87B7B8F-86C7-4C7A-AA7F-EC09E19F55AE}" type="datetime1">
              <a:rPr lang="en-US" smtClean="0">
                <a:solidFill>
                  <a:prstClr val="black">
                    <a:tint val="75000"/>
                  </a:prstClr>
                </a:solidFill>
              </a:r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171934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4669E4A-BB4D-432F-9FA6-725EF4346736}" type="datetime1">
              <a:rPr lang="en-US" smtClean="0">
                <a:solidFill>
                  <a:prstClr val="black">
                    <a:tint val="75000"/>
                  </a:prstClr>
                </a:solidFill>
              </a:r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555653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282442A-9025-4A2E-8FC3-0DFF0A621E88}" type="datetime1">
              <a:rPr lang="en-US" smtClean="0">
                <a:solidFill>
                  <a:prstClr val="black">
                    <a:tint val="75000"/>
                  </a:prstClr>
                </a:solidFill>
              </a:r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976212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785101B-11CE-40A1-AE5E-9F6D3B2CFF41}" type="datetime1">
              <a:rPr lang="en-US" smtClean="0">
                <a:solidFill>
                  <a:prstClr val="black">
                    <a:tint val="75000"/>
                  </a:prstClr>
                </a:solidFill>
              </a:r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318745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E5A4DEB6-440D-4911-9FBD-1CECBD72598A}" type="datetime1">
              <a:rPr lang="en-US" smtClean="0">
                <a:solidFill>
                  <a:prstClr val="black">
                    <a:tint val="75000"/>
                  </a:prstClr>
                </a:solidFill>
              </a:rPr>
              <a:t>2/26/2024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371725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3D1032CB-A36F-4489-A2C4-739711ECE5E7}" type="datetime1">
              <a:rPr lang="en-US" smtClean="0">
                <a:solidFill>
                  <a:prstClr val="black">
                    <a:tint val="75000"/>
                  </a:prstClr>
                </a:solidFill>
              </a:rPr>
              <a:t>2/26/2024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0011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D2483BC-6651-4318-8D04-A985A876A93E}" type="datetime1">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6486216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35991B1-7D70-40C5-8E46-901602DB1270}" type="datetime1">
              <a:rPr lang="en-US" smtClean="0">
                <a:solidFill>
                  <a:prstClr val="black">
                    <a:tint val="75000"/>
                  </a:prstClr>
                </a:solidFill>
              </a:rPr>
              <a:t>2/26/2024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458263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D15F06A-3FA2-4788-9C33-08857C3AB286}" type="datetime1">
              <a:rPr lang="en-US" smtClean="0">
                <a:solidFill>
                  <a:prstClr val="black">
                    <a:tint val="75000"/>
                  </a:prstClr>
                </a:solidFill>
              </a:r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44454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DAFDC10-3F74-43CA-A902-2A4A3CC80EA6}" type="datetime1">
              <a:rPr lang="en-US" smtClean="0">
                <a:solidFill>
                  <a:prstClr val="black">
                    <a:tint val="75000"/>
                  </a:prstClr>
                </a:solidFill>
              </a:r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415767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849D47B-53B8-4593-A521-8FDE420F3C5A}" type="datetime1">
              <a:rPr lang="en-US" smtClean="0">
                <a:solidFill>
                  <a:prstClr val="black">
                    <a:tint val="75000"/>
                  </a:prstClr>
                </a:solidFill>
              </a:r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587070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963B803-55C8-49D7-81F8-3C22BF5D689F}" type="datetime1">
              <a:rPr lang="en-US" smtClean="0">
                <a:solidFill>
                  <a:prstClr val="black">
                    <a:tint val="75000"/>
                  </a:prstClr>
                </a:solidFill>
              </a:r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47699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1"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sz="1350"/>
          </a:p>
        </p:txBody>
      </p:sp>
      <p:sp>
        <p:nvSpPr>
          <p:cNvPr id="20" name="Freeform: Shape 19">
            <a:extLst>
              <a:ext uri="{FF2B5EF4-FFF2-40B4-BE49-F238E27FC236}">
                <a16:creationId xmlns:a16="http://schemas.microsoft.com/office/drawing/2014/main" id="{E66FD7FF-2869-7902-36B2-2B229AB9AB19}"/>
              </a:ext>
            </a:extLst>
          </p:cNvPr>
          <p:cNvSpPr/>
          <p:nvPr/>
        </p:nvSpPr>
        <p:spPr>
          <a:xfrm>
            <a:off x="1600202"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p:nvSpPr>
        <p:spPr>
          <a:xfrm>
            <a:off x="2795589" y="0"/>
            <a:ext cx="6803143"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33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76683495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p:nvGrpSpPr>
        <p:grpSpPr>
          <a:xfrm>
            <a:off x="6452305" y="3405021"/>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grpSp>
        <p:nvGrpSpPr>
          <p:cNvPr id="9" name="Group 8">
            <a:extLst>
              <a:ext uri="{FF2B5EF4-FFF2-40B4-BE49-F238E27FC236}">
                <a16:creationId xmlns:a16="http://schemas.microsoft.com/office/drawing/2014/main" id="{0F297964-0B81-31DC-6D6D-1414832238B1}"/>
              </a:ext>
            </a:extLst>
          </p:cNvPr>
          <p:cNvGrpSpPr/>
          <p:nvPr/>
        </p:nvGrpSpPr>
        <p:grpSpPr>
          <a:xfrm flipH="1" flipV="1">
            <a:off x="6465612" y="2"/>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9" y="4577660"/>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sz="135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1800"/>
            </a:lvl1pPr>
            <a:lvl2pPr marL="260604">
              <a:lnSpc>
                <a:spcPct val="150000"/>
              </a:lnSpc>
              <a:spcBef>
                <a:spcPts val="0"/>
              </a:spcBef>
              <a:defRPr sz="1500"/>
            </a:lvl2pPr>
            <a:lvl3pPr marL="514350">
              <a:lnSpc>
                <a:spcPct val="150000"/>
              </a:lnSpc>
              <a:spcBef>
                <a:spcPts val="0"/>
              </a:spcBef>
              <a:defRPr sz="135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10685811"/>
      </p:ext>
    </p:extLst>
  </p:cSld>
  <p:clrMapOvr>
    <a:masterClrMapping/>
  </p:clrMapOvr>
  <p:hf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p:nvSpPr>
        <p:spPr>
          <a:xfrm>
            <a:off x="0" y="3427338"/>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p:nvSpPr>
        <p:spPr>
          <a:xfrm>
            <a:off x="0" y="3427338"/>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p:nvSpPr>
        <p:spPr>
          <a:xfrm>
            <a:off x="2"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4224528" y="3222752"/>
            <a:ext cx="6766560"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991088" y="6413619"/>
            <a:ext cx="987552" cy="274320"/>
          </a:xfrm>
        </p:spPr>
        <p:txBody>
          <a:bodyPr>
            <a:noAutofit/>
          </a:bodyPr>
          <a:lstStyle/>
          <a:p>
            <a:fld id="{AEC10A0C-BB77-FD4A-8FA4-D4334D01E3A4}" type="slidenum">
              <a:rPr lang="en-US" smtClean="0"/>
              <a:pPr/>
              <a:t>‹#›</a:t>
            </a:fld>
            <a:endParaRPr lang="en-US"/>
          </a:p>
        </p:txBody>
      </p:sp>
      <p:sp>
        <p:nvSpPr>
          <p:cNvPr id="17" name="Freeform: Shape 16">
            <a:extLst>
              <a:ext uri="{FF2B5EF4-FFF2-40B4-BE49-F238E27FC236}">
                <a16:creationId xmlns:a16="http://schemas.microsoft.com/office/drawing/2014/main" id="{217CBC9E-B934-828F-2AE5-211CEF5B1D25}"/>
              </a:ext>
            </a:extLst>
          </p:cNvPr>
          <p:cNvSpPr/>
          <p:nvPr/>
        </p:nvSpPr>
        <p:spPr>
          <a:xfrm>
            <a:off x="2" y="871"/>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Tree>
    <p:extLst>
      <p:ext uri="{BB962C8B-B14F-4D97-AF65-F5344CB8AC3E}">
        <p14:creationId xmlns:p14="http://schemas.microsoft.com/office/powerpoint/2010/main" val="2162324908"/>
      </p:ext>
    </p:extLst>
  </p:cSld>
  <p:clrMapOvr>
    <a:masterClrMapping/>
  </p:clrMapOvr>
  <p:hf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p:nvSpPr>
        <p:spPr>
          <a:xfrm>
            <a:off x="7610253"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p:nvSpPr>
        <p:spPr>
          <a:xfrm>
            <a:off x="9883919" y="4"/>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p:nvSpPr>
        <p:spPr>
          <a:xfrm>
            <a:off x="8395731" y="4"/>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p:nvSpPr>
        <p:spPr>
          <a:xfrm>
            <a:off x="1390855" y="3130664"/>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35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33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4237821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endParaRPr lang="en-US"/>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24597285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8E1913-9345-4E9A-9FCB-5729BA9224F7}" type="datetime1">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2228223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p:nvSpPr>
        <p:spPr>
          <a:xfrm>
            <a:off x="9866106" y="0"/>
            <a:ext cx="2325895"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133967725"/>
      </p:ext>
    </p:extLst>
  </p:cSld>
  <p:clrMapOvr>
    <a:masterClrMapping/>
  </p:clrMapOvr>
  <p:hf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2475"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75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1" y="4308477"/>
            <a:ext cx="3932239" cy="588963"/>
          </a:xfrm>
        </p:spPr>
        <p:txBody>
          <a:bodyPr lIns="0" tIns="0" rIns="0" bIns="0">
            <a:noAutofit/>
          </a:bodyPr>
          <a:lstStyle>
            <a:lvl1pPr marL="0" indent="0">
              <a:buNone/>
              <a:defRPr sz="18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75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sz="1350"/>
          </a:p>
        </p:txBody>
      </p:sp>
      <p:sp>
        <p:nvSpPr>
          <p:cNvPr id="53" name="Freeform: Shape 52">
            <a:extLst>
              <a:ext uri="{FF2B5EF4-FFF2-40B4-BE49-F238E27FC236}">
                <a16:creationId xmlns:a16="http://schemas.microsoft.com/office/drawing/2014/main" id="{70F595E1-C910-3710-90E9-AF5FFCE05861}"/>
              </a:ext>
            </a:extLst>
          </p:cNvPr>
          <p:cNvSpPr/>
          <p:nvPr/>
        </p:nvSpPr>
        <p:spPr>
          <a:xfrm>
            <a:off x="-9414"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sz="135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9"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sz="1350"/>
          </a:p>
        </p:txBody>
      </p:sp>
      <p:sp>
        <p:nvSpPr>
          <p:cNvPr id="29" name="Freeform 70">
            <a:extLst>
              <a:ext uri="{FF2B5EF4-FFF2-40B4-BE49-F238E27FC236}">
                <a16:creationId xmlns:a16="http://schemas.microsoft.com/office/drawing/2014/main" id="{AA39EF58-54F1-4AC9-1D83-2E7DEEAAEA6A}"/>
              </a:ext>
            </a:extLst>
          </p:cNvPr>
          <p:cNvSpPr>
            <a:spLocks/>
          </p:cNvSpPr>
          <p:nvPr/>
        </p:nvSpPr>
        <p:spPr bwMode="auto">
          <a:xfrm flipH="1">
            <a:off x="2535251"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31" name="Freeform 70">
            <a:extLst>
              <a:ext uri="{FF2B5EF4-FFF2-40B4-BE49-F238E27FC236}">
                <a16:creationId xmlns:a16="http://schemas.microsoft.com/office/drawing/2014/main" id="{0C320934-59CC-4123-C7C1-FEEE89F3045F}"/>
              </a:ext>
            </a:extLst>
          </p:cNvPr>
          <p:cNvSpPr>
            <a:spLocks/>
          </p:cNvSpPr>
          <p:nvPr/>
        </p:nvSpPr>
        <p:spPr bwMode="auto">
          <a:xfrm flipH="1">
            <a:off x="-10617"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3090051602"/>
      </p:ext>
    </p:extLst>
  </p:cSld>
  <p:clrMapOvr>
    <a:masterClrMapping/>
  </p:clrMapOvr>
  <p:hf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38"/>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6" y="4989515"/>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7"/>
            <a:ext cx="2283472" cy="365125"/>
          </a:xfrm>
        </p:spPr>
        <p:txBody>
          <a:bodyPr anchor="ctr">
            <a:noAutofit/>
          </a:bodyPr>
          <a:lstStyle>
            <a:lvl1pPr marL="0" indent="0" algn="ctr">
              <a:buNone/>
              <a:defRPr sz="105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9" y="4990111"/>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3"/>
            <a:ext cx="2283472" cy="365125"/>
          </a:xfrm>
        </p:spPr>
        <p:txBody>
          <a:bodyPr anchor="ctr">
            <a:noAutofit/>
          </a:bodyPr>
          <a:lstStyle>
            <a:lvl1pPr marL="0" indent="0" algn="ctr">
              <a:buNone/>
              <a:defRPr sz="105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90"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9"/>
            <a:ext cx="2283472" cy="365125"/>
          </a:xfrm>
        </p:spPr>
        <p:txBody>
          <a:bodyPr anchor="ctr">
            <a:noAutofit/>
          </a:bodyPr>
          <a:lstStyle>
            <a:lvl1pPr marL="0" indent="0" algn="ctr">
              <a:buNone/>
              <a:defRPr sz="105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3"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9"/>
            <a:ext cx="2283472" cy="365125"/>
          </a:xfrm>
        </p:spPr>
        <p:txBody>
          <a:bodyPr anchor="ctr">
            <a:noAutofit/>
          </a:bodyPr>
          <a:lstStyle>
            <a:lvl1pPr marL="0" indent="0" algn="ctr">
              <a:buNone/>
              <a:defRPr sz="1050"/>
            </a:lvl1pPr>
          </a:lstStyle>
          <a:p>
            <a:pPr lvl="0"/>
            <a:r>
              <a:rPr lang="en-US"/>
              <a:t>Title</a:t>
            </a:r>
          </a:p>
        </p:txBody>
      </p:sp>
    </p:spTree>
    <p:extLst>
      <p:ext uri="{BB962C8B-B14F-4D97-AF65-F5344CB8AC3E}">
        <p14:creationId xmlns:p14="http://schemas.microsoft.com/office/powerpoint/2010/main" val="3508913232"/>
      </p:ext>
    </p:extLst>
  </p:cSld>
  <p:clrMapOvr>
    <a:masterClrMapping/>
  </p:clrMapOvr>
  <p:hf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900" spc="15"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900" spc="15"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900" spc="15"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900" spc="15"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900" spc="15"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900" spc="15"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900" spc="15"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900" spc="15" baseline="0"/>
            </a:lvl1pPr>
          </a:lstStyle>
          <a:p>
            <a:pPr lvl="0"/>
            <a:r>
              <a:rPr lang="en-US"/>
              <a:t>Title</a:t>
            </a:r>
          </a:p>
        </p:txBody>
      </p:sp>
    </p:spTree>
    <p:extLst>
      <p:ext uri="{BB962C8B-B14F-4D97-AF65-F5344CB8AC3E}">
        <p14:creationId xmlns:p14="http://schemas.microsoft.com/office/powerpoint/2010/main" val="50159774"/>
      </p:ext>
    </p:extLst>
  </p:cSld>
  <p:clrMapOvr>
    <a:masterClrMapping/>
  </p:clrMapOvr>
  <p:hf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p:nvSpPr>
        <p:spPr>
          <a:xfrm>
            <a:off x="68533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0E8643CE-01D9-3E5E-15F6-20689F775F15}"/>
              </a:ext>
            </a:extLst>
          </p:cNvPr>
          <p:cNvSpPr/>
          <p:nvPr/>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5AF82DDD-EDEC-7D87-F43A-113C5E4A4FE7}"/>
              </a:ext>
            </a:extLst>
          </p:cNvPr>
          <p:cNvSpPr/>
          <p:nvPr/>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E47E492E-967F-54B7-55B1-08A5E1C3615B}"/>
              </a:ext>
            </a:extLst>
          </p:cNvPr>
          <p:cNvSpPr/>
          <p:nvPr/>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DC0053FE-E44A-CA97-F782-67FC633E722E}"/>
              </a:ext>
            </a:extLst>
          </p:cNvPr>
          <p:cNvSpPr/>
          <p:nvPr/>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1"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1"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Tree>
    <p:extLst>
      <p:ext uri="{BB962C8B-B14F-4D97-AF65-F5344CB8AC3E}">
        <p14:creationId xmlns:p14="http://schemas.microsoft.com/office/powerpoint/2010/main" val="2283860053"/>
      </p:ext>
    </p:extLst>
  </p:cSld>
  <p:clrMapOvr>
    <a:masterClrMapping/>
  </p:clrMapOvr>
  <p:hf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p:nvSpPr>
        <p:spPr>
          <a:xfrm>
            <a:off x="0" y="0"/>
            <a:ext cx="2838451"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p>
        </p:txBody>
      </p:sp>
      <p:sp>
        <p:nvSpPr>
          <p:cNvPr id="26" name="Freeform: Shape 25">
            <a:extLst>
              <a:ext uri="{FF2B5EF4-FFF2-40B4-BE49-F238E27FC236}">
                <a16:creationId xmlns:a16="http://schemas.microsoft.com/office/drawing/2014/main" id="{68E760EA-7D83-1DF2-A8EE-4F218084E74F}"/>
              </a:ext>
            </a:extLst>
          </p:cNvPr>
          <p:cNvSpPr/>
          <p:nvPr/>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p:nvSpPr>
        <p:spPr>
          <a:xfrm>
            <a:off x="2" y="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AEC10A0C-BB77-FD4A-8FA4-D4334D01E3A4}" type="slidenum">
              <a:rPr lang="en-US" smtClean="0"/>
              <a:pPr/>
              <a:t>‹#›</a:t>
            </a:fld>
            <a:endParaRPr lang="en-US"/>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p:nvCxnSpPr>
        <p:spPr>
          <a:xfrm>
            <a:off x="739399"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325828"/>
      </p:ext>
    </p:extLst>
  </p:cSld>
  <p:clrMapOvr>
    <a:masterClrMapping/>
  </p:clrMapOvr>
  <p:hf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7" name="Image 5" descr="preencoded.png">
            <a:extLst>
              <a:ext uri="{FF2B5EF4-FFF2-40B4-BE49-F238E27FC236}">
                <a16:creationId xmlns:a16="http://schemas.microsoft.com/office/drawing/2014/main" id="{B9036D42-A06F-E6EE-BB91-8BAF045198BE}"/>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985410745"/>
      </p:ext>
    </p:extLst>
  </p:cSld>
  <p:clrMapOvr>
    <a:masterClrMapping/>
  </p:clrMapOvr>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Tree>
    <p:extLst>
      <p:ext uri="{BB962C8B-B14F-4D97-AF65-F5344CB8AC3E}">
        <p14:creationId xmlns:p14="http://schemas.microsoft.com/office/powerpoint/2010/main" val="4087287324"/>
      </p:ext>
    </p:extLst>
  </p:cSld>
  <p:clrMapOvr>
    <a:masterClrMapping/>
  </p:clrMapOvr>
  <p:hf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9"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sz="135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9"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sz="135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7"/>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sz="135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5"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sz="135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5" y="3441269"/>
            <a:ext cx="2200115"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60" y="566761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059479412"/>
      </p:ext>
    </p:extLst>
  </p:cSld>
  <p:clrMapOvr>
    <a:masterClrMapping/>
  </p:clrMapOvr>
  <p:hf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p:nvSpPr>
        <p:spPr>
          <a:xfrm>
            <a:off x="0" y="0"/>
            <a:ext cx="8948739"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p:nvSpPr>
        <p:spPr>
          <a:xfrm>
            <a:off x="7538626" y="13144"/>
            <a:ext cx="4653375"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sz="135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5"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33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432"/>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58264785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D5BDE8-FE5A-4FA4-AA9D-5132DC699435}" type="datetime1">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696287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5" name="Image 5" descr="preencoded.png">
            <a:extLst>
              <a:ext uri="{FF2B5EF4-FFF2-40B4-BE49-F238E27FC236}">
                <a16:creationId xmlns:a16="http://schemas.microsoft.com/office/drawing/2014/main" id="{D9D7EB49-4BC9-040F-C4CC-5771C5FB312B}"/>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200753"/>
      </p:ext>
    </p:extLst>
  </p:cSld>
  <p:clrMapOvr>
    <a:masterClrMapping/>
  </p:clrMapOvr>
  <p:hf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18044186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57838506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87606770"/>
      </p:ext>
    </p:extLst>
  </p:cSld>
  <p:clrMapOvr>
    <a:masterClrMapping/>
  </p:clrMapOvr>
  <p:hf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25278258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66103222"/>
      </p:ext>
    </p:extLst>
  </p:cSld>
  <p:clrMapOvr>
    <a:masterClrMapping/>
  </p:clrMapOvr>
  <p:transition spd="slow">
    <p:checke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7096933"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9"/>
            <a:ext cx="9500507" cy="806675"/>
          </a:xfrm>
        </p:spPr>
        <p:txBody>
          <a:bodyPr>
            <a:noAutofit/>
          </a:bodyPr>
          <a:lstStyle>
            <a:lvl1pPr marL="0" indent="0" algn="l">
              <a:buNone/>
              <a:defRPr sz="24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5"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2"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 name="Freeform 8">
            <a:extLst>
              <a:ext uri="{FF2B5EF4-FFF2-40B4-BE49-F238E27FC236}">
                <a16:creationId xmlns:a16="http://schemas.microsoft.com/office/drawing/2014/main" id="{58080B3E-915C-2D4C-8608-596E1BFD6387}"/>
              </a:ext>
            </a:extLst>
          </p:cNvPr>
          <p:cNvSpPr/>
          <p:nvPr userDrawn="1"/>
        </p:nvSpPr>
        <p:spPr>
          <a:xfrm>
            <a:off x="2"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8"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 name="Slide Number Placeholder 6">
            <a:extLst>
              <a:ext uri="{FF2B5EF4-FFF2-40B4-BE49-F238E27FC236}">
                <a16:creationId xmlns:a16="http://schemas.microsoft.com/office/drawing/2014/main" id="{698AE20B-EBB3-094D-DB4C-C2D61D613A8C}"/>
              </a:ext>
            </a:extLst>
          </p:cNvPr>
          <p:cNvSpPr>
            <a:spLocks noGrp="1"/>
          </p:cNvSpPr>
          <p:nvPr>
            <p:ph type="sldNum" sz="quarter" idx="10"/>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37390581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17469"/>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5" name="Title 14">
            <a:extLst>
              <a:ext uri="{FF2B5EF4-FFF2-40B4-BE49-F238E27FC236}">
                <a16:creationId xmlns:a16="http://schemas.microsoft.com/office/drawing/2014/main" id="{B78DCB74-D75C-A010-7A21-F2ABB54BDE9B}"/>
              </a:ext>
            </a:extLst>
          </p:cNvPr>
          <p:cNvSpPr>
            <a:spLocks noGrp="1"/>
          </p:cNvSpPr>
          <p:nvPr>
            <p:ph type="title"/>
          </p:nvPr>
        </p:nvSpPr>
        <p:spPr/>
        <p:txBody>
          <a:bodyPr/>
          <a:lstStyle>
            <a:lvl1pPr>
              <a:defRPr b="1">
                <a:solidFill>
                  <a:schemeClr val="accent3"/>
                </a:solidFill>
              </a:defRPr>
            </a:lvl1pPr>
          </a:lstStyle>
          <a:p>
            <a:r>
              <a:rPr lang="en-US"/>
              <a:t>Click to edit Master title style</a:t>
            </a:r>
          </a:p>
        </p:txBody>
      </p:sp>
    </p:spTree>
    <p:extLst>
      <p:ext uri="{BB962C8B-B14F-4D97-AF65-F5344CB8AC3E}">
        <p14:creationId xmlns:p14="http://schemas.microsoft.com/office/powerpoint/2010/main" val="332595575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5998"/>
            <a:ext cx="12208823"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9"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2" y="438100"/>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4" y="2653169"/>
            <a:ext cx="9779183" cy="3436483"/>
          </a:xfrm>
        </p:spPr>
        <p:txBody>
          <a:bodyPr>
            <a:noAutofit/>
          </a:bodyPr>
          <a:lstStyle>
            <a:lvl1pPr marL="0" indent="0">
              <a:lnSpc>
                <a:spcPct val="150000"/>
              </a:lnSpc>
              <a:buNone/>
              <a:defRPr sz="18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7" y="6356352"/>
            <a:ext cx="1604683"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43180876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1"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5" y="1059400"/>
            <a:ext cx="6245912" cy="2387600"/>
          </a:xfrm>
        </p:spPr>
        <p:txBody>
          <a:bodyPr anchor="b">
            <a:noAutofit/>
          </a:bodyPr>
          <a:lstStyle>
            <a:lvl1pPr algn="l">
              <a:defRPr sz="4500" b="1">
                <a:solidFill>
                  <a:schemeClr val="bg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5" y="3539077"/>
            <a:ext cx="6245912" cy="1406101"/>
          </a:xfrm>
        </p:spPr>
        <p:txBody>
          <a:bodyPr>
            <a:noAutofit/>
          </a:bodyPr>
          <a:lstStyle>
            <a:lvl1pPr marL="0" indent="0" algn="l">
              <a:buNone/>
              <a:defRPr sz="24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30" y="2207195"/>
            <a:ext cx="3032351" cy="2443611"/>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1309923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97A603-9F58-4668-BE71-248724430663}" type="datetime1">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188422044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26795745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Chart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3"/>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5"/>
            <a:ext cx="9779183" cy="3366813"/>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64937435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2" y="1684338"/>
            <a:ext cx="8594559" cy="2810460"/>
          </a:xfrm>
        </p:spPr>
        <p:txBody>
          <a:bodyPr>
            <a:noAutofit/>
          </a:bodyPr>
          <a:lstStyle>
            <a:lvl1pPr algn="ctr">
              <a:lnSpc>
                <a:spcPct val="100000"/>
              </a:lnSpc>
              <a:defRPr sz="3450">
                <a:solidFill>
                  <a:schemeClr val="bg1"/>
                </a:solidFill>
                <a:latin typeface="+mj-lt"/>
              </a:defRPr>
            </a:lvl1pPr>
          </a:lstStyle>
          <a:p>
            <a:r>
              <a:rPr lang="en-US"/>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1" y="519407"/>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4" y="4494213"/>
            <a:ext cx="3511551" cy="679450"/>
          </a:xfrm>
        </p:spPr>
        <p:txBody>
          <a:bodyPr>
            <a:noAutofit/>
          </a:bodyPr>
          <a:lstStyle>
            <a:lvl1pPr marL="0" indent="0" algn="r">
              <a:buNone/>
              <a:defRPr sz="1500">
                <a:solidFill>
                  <a:schemeClr val="bg1"/>
                </a:solidFill>
                <a:latin typeface="+mn-lt"/>
              </a:defRPr>
            </a:lvl1pPr>
            <a:lvl2pPr marL="342900" indent="0" algn="r">
              <a:buNone/>
              <a:defRPr sz="1350">
                <a:solidFill>
                  <a:schemeClr val="bg1"/>
                </a:solidFill>
                <a:latin typeface="Tenorite" pitchFamily="2" charset="0"/>
              </a:defRPr>
            </a:lvl2pPr>
            <a:lvl3pPr marL="685800" indent="0" algn="r">
              <a:buNone/>
              <a:defRPr sz="1200">
                <a:solidFill>
                  <a:schemeClr val="bg1"/>
                </a:solidFill>
                <a:latin typeface="Tenorite" pitchFamily="2" charset="0"/>
              </a:defRPr>
            </a:lvl3pPr>
            <a:lvl4pPr marL="1028700" indent="0" algn="r">
              <a:buNone/>
              <a:defRPr sz="1050">
                <a:solidFill>
                  <a:schemeClr val="bg1"/>
                </a:solidFill>
                <a:latin typeface="Tenorite" pitchFamily="2" charset="0"/>
              </a:defRPr>
            </a:lvl4pPr>
            <a:lvl5pPr marL="1371600" indent="0" algn="r">
              <a:buNone/>
              <a:defRPr sz="105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5" y="3399694"/>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80699236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1"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29" y="381000"/>
            <a:ext cx="8401624"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30"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2" y="2426400"/>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1" y="2811646"/>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4"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8" y="242256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30"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2"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1"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4"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8"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5" y="6356352"/>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1"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7" y="1879979"/>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1"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3"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3" y="365150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4" y="4976361"/>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77192477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ole team">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3"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1"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30"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9"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8"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6"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6"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1"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30"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9"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8"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6"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6"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10478752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solidFill>
                  <a:schemeClr val="bg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solidFill>
                  <a:schemeClr val="bg1"/>
                </a:solidFill>
                <a:latin typeface="+mn-lt"/>
              </a:defRPr>
            </a:lvl1pPr>
            <a:lvl2pPr marL="342900" indent="0">
              <a:buNone/>
              <a:defRPr>
                <a:solidFill>
                  <a:schemeClr val="bg1"/>
                </a:solidFill>
                <a:latin typeface="+mn-lt"/>
              </a:defRPr>
            </a:lvl2pPr>
            <a:lvl3pPr marL="685800" indent="0">
              <a:buNone/>
              <a:defRPr>
                <a:solidFill>
                  <a:schemeClr val="bg1"/>
                </a:solidFill>
                <a:latin typeface="+mn-lt"/>
              </a:defRPr>
            </a:lvl3pPr>
            <a:lvl4pPr marL="1028700" indent="0">
              <a:buNone/>
              <a:defRPr>
                <a:solidFill>
                  <a:schemeClr val="bg1"/>
                </a:solidFill>
                <a:latin typeface="+mn-lt"/>
              </a:defRPr>
            </a:lvl4pPr>
            <a:lvl5pPr marL="13716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74850742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805608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8"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9"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4"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9"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3"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12532054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9"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602040"/>
            <a:ext cx="6220277" cy="2247219"/>
          </a:xfrm>
        </p:spPr>
        <p:txBody>
          <a:bodyPr>
            <a:noAutofit/>
          </a:bodyPr>
          <a:lstStyle>
            <a:lvl1pPr marL="0" indent="0" algn="l">
              <a:buNone/>
              <a:defRPr sz="21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5"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427098594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6"/>
        <p:cNvGrpSpPr/>
        <p:nvPr/>
      </p:nvGrpSpPr>
      <p:grpSpPr>
        <a:xfrm>
          <a:off x="0" y="0"/>
          <a:ext cx="0" cy="0"/>
          <a:chOff x="0" y="0"/>
          <a:chExt cx="0" cy="0"/>
        </a:xfrm>
      </p:grpSpPr>
      <p:sp>
        <p:nvSpPr>
          <p:cNvPr id="47" name="Google Shape;47;p4"/>
          <p:cNvSpPr txBox="1">
            <a:spLocks noGrp="1"/>
          </p:cNvSpPr>
          <p:nvPr>
            <p:ph type="title"/>
          </p:nvPr>
        </p:nvSpPr>
        <p:spPr>
          <a:xfrm>
            <a:off x="812797" y="2700867"/>
            <a:ext cx="8463620" cy="1826580"/>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accent1"/>
              </a:buClr>
              <a:buSzPts val="4000"/>
              <a:buFont typeface="Trebuchet MS"/>
              <a:buNone/>
              <a:defRPr sz="40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48" name="Google Shape;48;p4"/>
          <p:cNvSpPr txBox="1">
            <a:spLocks noGrp="1"/>
          </p:cNvSpPr>
          <p:nvPr>
            <p:ph type="body" idx="1"/>
          </p:nvPr>
        </p:nvSpPr>
        <p:spPr>
          <a:xfrm>
            <a:off x="812797" y="4527449"/>
            <a:ext cx="8463620" cy="860399"/>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600"/>
              <a:buFont typeface="Noto Sans Symbols"/>
              <a:buNone/>
              <a:defRPr sz="2000" b="0" i="0" u="none" strike="noStrike" cap="none">
                <a:solidFill>
                  <a:srgbClr val="7F7F7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49" name="Google Shape;49;p4"/>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74A8BBF0-342D-409A-9C0A-B1B451E92883}" type="datetime1">
              <a:rPr lang="en-US" smtClean="0">
                <a:solidFill>
                  <a:prstClr val="black">
                    <a:tint val="75000"/>
                  </a:prstClr>
                </a:solidFill>
              </a:rPr>
              <a:pPr/>
              <a:t>2/26/2024</a:t>
            </a:fld>
            <a:endParaRPr lang="en-US">
              <a:solidFill>
                <a:prstClr val="black">
                  <a:tint val="75000"/>
                </a:prstClr>
              </a:solidFill>
            </a:endParaRPr>
          </a:p>
        </p:txBody>
      </p:sp>
      <p:sp>
        <p:nvSpPr>
          <p:cNvPr id="50" name="Google Shape;50;p4"/>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2807904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725F51-049C-4F09-985E-88373BC58708}" type="datetime1">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92523935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1"/>
        <p:cNvGrpSpPr/>
        <p:nvPr/>
      </p:nvGrpSpPr>
      <p:grpSpPr>
        <a:xfrm>
          <a:off x="0" y="0"/>
          <a:ext cx="0" cy="0"/>
          <a:chOff x="0" y="0"/>
          <a:chExt cx="0" cy="0"/>
        </a:xfrm>
      </p:grpSpPr>
      <p:sp>
        <p:nvSpPr>
          <p:cNvPr id="52" name="Google Shape;52;p5"/>
          <p:cNvSpPr txBox="1">
            <a:spLocks noGrp="1"/>
          </p:cNvSpPr>
          <p:nvPr>
            <p:ph type="title"/>
          </p:nvPr>
        </p:nvSpPr>
        <p:spPr>
          <a:xfrm>
            <a:off x="812799" y="609600"/>
            <a:ext cx="8463616" cy="132080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53" name="Google Shape;53;p5"/>
          <p:cNvSpPr txBox="1">
            <a:spLocks noGrp="1"/>
          </p:cNvSpPr>
          <p:nvPr>
            <p:ph type="body" idx="1"/>
          </p:nvPr>
        </p:nvSpPr>
        <p:spPr>
          <a:xfrm>
            <a:off x="812799" y="2160983"/>
            <a:ext cx="4120895" cy="576262"/>
          </a:xfrm>
          <a:prstGeom prst="rect">
            <a:avLst/>
          </a:prstGeom>
          <a:noFill/>
          <a:ln>
            <a:noFill/>
          </a:ln>
        </p:spPr>
        <p:txBody>
          <a:bodyPr spcFirstLastPara="1" wrap="square" lIns="91425" tIns="91425" rIns="91425" bIns="91425" anchor="b" anchorCtr="0"/>
          <a:lstStyle>
            <a:lvl1pPr marL="457200" marR="0" lvl="0" indent="-228600" algn="l">
              <a:lnSpc>
                <a:spcPct val="100000"/>
              </a:lnSpc>
              <a:spcBef>
                <a:spcPts val="1000"/>
              </a:spcBef>
              <a:spcAft>
                <a:spcPts val="0"/>
              </a:spcAft>
              <a:buClr>
                <a:schemeClr val="accent1"/>
              </a:buClr>
              <a:buSzPts val="1920"/>
              <a:buFont typeface="Noto Sans Symbols"/>
              <a:buNone/>
              <a:defRPr sz="24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600"/>
              <a:buFont typeface="Noto Sans Symbols"/>
              <a:buNone/>
              <a:defRPr sz="2000" b="1"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440"/>
              <a:buFont typeface="Noto Sans Symbols"/>
              <a:buNone/>
              <a:defRPr sz="1800" b="1"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54" name="Google Shape;54;p5"/>
          <p:cNvSpPr txBox="1">
            <a:spLocks noGrp="1"/>
          </p:cNvSpPr>
          <p:nvPr>
            <p:ph type="body" idx="2"/>
          </p:nvPr>
        </p:nvSpPr>
        <p:spPr>
          <a:xfrm>
            <a:off x="812799" y="2737247"/>
            <a:ext cx="4120895" cy="3304117"/>
          </a:xfrm>
          <a:prstGeom prst="rect">
            <a:avLst/>
          </a:prstGeom>
          <a:noFill/>
          <a:ln>
            <a:noFill/>
          </a:ln>
        </p:spPr>
        <p:txBody>
          <a:bodyPr spcFirstLastPara="1" wrap="square" lIns="91425" tIns="91425" rIns="91425" bIns="91425" anchor="t" anchorCtr="0"/>
          <a:lstStyle>
            <a:lvl1pPr marL="457200" marR="0" lvl="0" indent="-320038"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55" name="Google Shape;55;p5"/>
          <p:cNvSpPr txBox="1">
            <a:spLocks noGrp="1"/>
          </p:cNvSpPr>
          <p:nvPr>
            <p:ph type="body" idx="3"/>
          </p:nvPr>
        </p:nvSpPr>
        <p:spPr>
          <a:xfrm>
            <a:off x="5155519" y="2160983"/>
            <a:ext cx="4120895" cy="576262"/>
          </a:xfrm>
          <a:prstGeom prst="rect">
            <a:avLst/>
          </a:prstGeom>
          <a:noFill/>
          <a:ln>
            <a:noFill/>
          </a:ln>
        </p:spPr>
        <p:txBody>
          <a:bodyPr spcFirstLastPara="1" wrap="square" lIns="91425" tIns="91425" rIns="91425" bIns="91425" anchor="b" anchorCtr="0"/>
          <a:lstStyle>
            <a:lvl1pPr marL="457200" marR="0" lvl="0" indent="-228600" algn="l">
              <a:lnSpc>
                <a:spcPct val="100000"/>
              </a:lnSpc>
              <a:spcBef>
                <a:spcPts val="1000"/>
              </a:spcBef>
              <a:spcAft>
                <a:spcPts val="0"/>
              </a:spcAft>
              <a:buClr>
                <a:schemeClr val="accent1"/>
              </a:buClr>
              <a:buSzPts val="1920"/>
              <a:buFont typeface="Noto Sans Symbols"/>
              <a:buNone/>
              <a:defRPr sz="24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600"/>
              <a:buFont typeface="Noto Sans Symbols"/>
              <a:buNone/>
              <a:defRPr sz="2000" b="1"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440"/>
              <a:buFont typeface="Noto Sans Symbols"/>
              <a:buNone/>
              <a:defRPr sz="1800" b="1"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56" name="Google Shape;56;p5"/>
          <p:cNvSpPr txBox="1">
            <a:spLocks noGrp="1"/>
          </p:cNvSpPr>
          <p:nvPr>
            <p:ph type="body" idx="4"/>
          </p:nvPr>
        </p:nvSpPr>
        <p:spPr>
          <a:xfrm>
            <a:off x="5155519" y="2737247"/>
            <a:ext cx="4120895" cy="3304117"/>
          </a:xfrm>
          <a:prstGeom prst="rect">
            <a:avLst/>
          </a:prstGeom>
          <a:noFill/>
          <a:ln>
            <a:noFill/>
          </a:ln>
        </p:spPr>
        <p:txBody>
          <a:bodyPr spcFirstLastPara="1" wrap="square" lIns="91425" tIns="91425" rIns="91425" bIns="91425" anchor="t" anchorCtr="0"/>
          <a:lstStyle>
            <a:lvl1pPr marL="457200" marR="0" lvl="0" indent="-320038"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57" name="Google Shape;57;p5"/>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581D52F2-9B11-4FC0-9217-7D20B3AC9849}" type="datetime1">
              <a:rPr lang="en-US" smtClean="0">
                <a:solidFill>
                  <a:prstClr val="black">
                    <a:tint val="75000"/>
                  </a:prstClr>
                </a:solidFill>
              </a:rPr>
              <a:pPr/>
              <a:t>2/26/2024</a:t>
            </a:fld>
            <a:endParaRPr lang="en-US">
              <a:solidFill>
                <a:prstClr val="black">
                  <a:tint val="75000"/>
                </a:prstClr>
              </a:solidFill>
            </a:endParaRPr>
          </a:p>
        </p:txBody>
      </p:sp>
      <p:sp>
        <p:nvSpPr>
          <p:cNvPr id="58" name="Google Shape;58;p5"/>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70258716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9"/>
        <p:cNvGrpSpPr/>
        <p:nvPr/>
      </p:nvGrpSpPr>
      <p:grpSpPr>
        <a:xfrm>
          <a:off x="0" y="0"/>
          <a:ext cx="0" cy="0"/>
          <a:chOff x="0" y="0"/>
          <a:chExt cx="0" cy="0"/>
        </a:xfrm>
      </p:grpSpPr>
      <p:sp>
        <p:nvSpPr>
          <p:cNvPr id="60" name="Google Shape;60;p6"/>
          <p:cNvSpPr txBox="1">
            <a:spLocks noGrp="1"/>
          </p:cNvSpPr>
          <p:nvPr>
            <p:ph type="title"/>
          </p:nvPr>
        </p:nvSpPr>
        <p:spPr>
          <a:xfrm>
            <a:off x="812799" y="1498605"/>
            <a:ext cx="3720243" cy="1278465"/>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accent1"/>
              </a:buClr>
              <a:buSzPts val="2000"/>
              <a:buFont typeface="Trebuchet MS"/>
              <a:buNone/>
              <a:defRPr sz="20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61" name="Google Shape;61;p6"/>
          <p:cNvSpPr txBox="1">
            <a:spLocks noGrp="1"/>
          </p:cNvSpPr>
          <p:nvPr>
            <p:ph type="body" idx="1"/>
          </p:nvPr>
        </p:nvSpPr>
        <p:spPr>
          <a:xfrm>
            <a:off x="4761701" y="514926"/>
            <a:ext cx="4514716" cy="5526437"/>
          </a:xfrm>
          <a:prstGeom prst="rect">
            <a:avLst/>
          </a:prstGeom>
          <a:noFill/>
          <a:ln>
            <a:noFill/>
          </a:ln>
        </p:spPr>
        <p:txBody>
          <a:bodyPr spcFirstLastPara="1" wrap="square" lIns="91425" tIns="91425" rIns="91425" bIns="91425" anchor="t" anchorCtr="0"/>
          <a:lstStyle>
            <a:lvl1pPr marL="457200" marR="0" lvl="0" indent="-320038"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62" name="Google Shape;62;p6"/>
          <p:cNvSpPr txBox="1">
            <a:spLocks noGrp="1"/>
          </p:cNvSpPr>
          <p:nvPr>
            <p:ph type="body" idx="2"/>
          </p:nvPr>
        </p:nvSpPr>
        <p:spPr>
          <a:xfrm>
            <a:off x="812799" y="2777068"/>
            <a:ext cx="3720243" cy="2584448"/>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840"/>
              <a:buFont typeface="Noto Sans Symbols"/>
              <a:buNone/>
              <a:defRPr sz="1050" b="0"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63" name="Google Shape;63;p6"/>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936542C1-4E96-413B-B72E-6C4B39D85C9D}" type="datetime1">
              <a:rPr lang="en-US" smtClean="0">
                <a:solidFill>
                  <a:prstClr val="black">
                    <a:tint val="75000"/>
                  </a:prstClr>
                </a:solidFill>
              </a:rPr>
              <a:pPr/>
              <a:t>2/26/2024</a:t>
            </a:fld>
            <a:endParaRPr lang="en-US">
              <a:solidFill>
                <a:prstClr val="black">
                  <a:tint val="75000"/>
                </a:prstClr>
              </a:solidFill>
            </a:endParaRPr>
          </a:p>
        </p:txBody>
      </p:sp>
      <p:sp>
        <p:nvSpPr>
          <p:cNvPr id="64" name="Google Shape;64;p6"/>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150031858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812800" y="4800601"/>
            <a:ext cx="8463617" cy="566737"/>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accent1"/>
              </a:buClr>
              <a:buSzPts val="2400"/>
              <a:buFont typeface="Trebuchet MS"/>
              <a:buNone/>
              <a:defRPr sz="2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67" name="Google Shape;67;p7"/>
          <p:cNvSpPr>
            <a:spLocks noGrp="1"/>
          </p:cNvSpPr>
          <p:nvPr>
            <p:ph type="pic" idx="2"/>
          </p:nvPr>
        </p:nvSpPr>
        <p:spPr>
          <a:xfrm>
            <a:off x="812800" y="609600"/>
            <a:ext cx="8463617" cy="3845718"/>
          </a:xfrm>
          <a:prstGeom prst="rect">
            <a:avLst/>
          </a:prstGeom>
          <a:noFill/>
          <a:ln>
            <a:noFill/>
          </a:ln>
        </p:spPr>
        <p:txBody>
          <a:bodyPr spcFirstLastPara="1" wrap="square" lIns="91425" tIns="91425" rIns="91425" bIns="91425" anchor="t" anchorCtr="0"/>
          <a:lstStyle>
            <a:lvl1pPr marR="0" lvl="0" algn="ctr"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1pPr>
            <a:lvl2pPr marR="0" lvl="1"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R="0" lvl="2"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3pPr>
            <a:lvl4pPr marR="0" lvl="3"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4pPr>
            <a:lvl5pPr marR="0" lvl="4"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5pPr>
            <a:lvl6pPr marR="0" lvl="5"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6pPr>
            <a:lvl7pPr marR="0" lvl="6"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7pPr>
            <a:lvl8pPr marR="0" lvl="7"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8pPr>
            <a:lvl9pPr marR="0" lvl="8"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9pPr>
          </a:lstStyle>
          <a:p>
            <a:r>
              <a:rPr lang="en-US"/>
              <a:t>Click icon to add picture</a:t>
            </a:r>
            <a:endParaRPr/>
          </a:p>
        </p:txBody>
      </p:sp>
      <p:sp>
        <p:nvSpPr>
          <p:cNvPr id="68" name="Google Shape;68;p7"/>
          <p:cNvSpPr txBox="1">
            <a:spLocks noGrp="1"/>
          </p:cNvSpPr>
          <p:nvPr>
            <p:ph type="body" idx="1"/>
          </p:nvPr>
        </p:nvSpPr>
        <p:spPr>
          <a:xfrm>
            <a:off x="812800" y="5367337"/>
            <a:ext cx="8463617" cy="674024"/>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800"/>
              <a:buFont typeface="Noto Sans Symbols"/>
              <a:buNone/>
              <a:defRPr sz="1000" b="0"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69" name="Google Shape;69;p7"/>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2/26/2024</a:t>
            </a:fld>
            <a:endParaRPr lang="en-US">
              <a:solidFill>
                <a:prstClr val="black">
                  <a:tint val="75000"/>
                </a:prstClr>
              </a:solidFill>
            </a:endParaRPr>
          </a:p>
        </p:txBody>
      </p:sp>
      <p:sp>
        <p:nvSpPr>
          <p:cNvPr id="70" name="Google Shape;70;p7"/>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3547892110"/>
      </p:ext>
    </p:extLst>
  </p:cSld>
  <p:clrMapOvr>
    <a:masterClrMapping/>
  </p:clrMapOvr>
  <p:hf sldNum="0" hdr="0" ftr="0" dt="0"/>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71"/>
        <p:cNvGrpSpPr/>
        <p:nvPr/>
      </p:nvGrpSpPr>
      <p:grpSpPr>
        <a:xfrm>
          <a:off x="0" y="0"/>
          <a:ext cx="0" cy="0"/>
          <a:chOff x="0" y="0"/>
          <a:chExt cx="0" cy="0"/>
        </a:xfrm>
      </p:grpSpPr>
      <p:sp>
        <p:nvSpPr>
          <p:cNvPr id="72" name="Google Shape;72;p8"/>
          <p:cNvSpPr txBox="1">
            <a:spLocks noGrp="1"/>
          </p:cNvSpPr>
          <p:nvPr>
            <p:ph type="title"/>
          </p:nvPr>
        </p:nvSpPr>
        <p:spPr>
          <a:xfrm>
            <a:off x="812801" y="609601"/>
            <a:ext cx="8463617" cy="3403599"/>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73" name="Google Shape;73;p8"/>
          <p:cNvSpPr txBox="1">
            <a:spLocks noGrp="1"/>
          </p:cNvSpPr>
          <p:nvPr>
            <p:ph type="body" idx="1"/>
          </p:nvPr>
        </p:nvSpPr>
        <p:spPr>
          <a:xfrm>
            <a:off x="812801" y="4470401"/>
            <a:ext cx="8463617" cy="1570961"/>
          </a:xfrm>
          <a:prstGeom prst="rect">
            <a:avLst/>
          </a:prstGeom>
          <a:noFill/>
          <a:ln>
            <a:noFill/>
          </a:ln>
        </p:spPr>
        <p:txBody>
          <a:bodyPr spcFirstLastPara="1" wrap="square" lIns="91425" tIns="91425" rIns="91425" bIns="91425" anchor="ctr" anchorCtr="0"/>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74" name="Google Shape;74;p8"/>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2/26/2024</a:t>
            </a:fld>
            <a:endParaRPr lang="en-US">
              <a:solidFill>
                <a:prstClr val="black">
                  <a:tint val="75000"/>
                </a:prstClr>
              </a:solidFill>
            </a:endParaRPr>
          </a:p>
        </p:txBody>
      </p:sp>
      <p:sp>
        <p:nvSpPr>
          <p:cNvPr id="75" name="Google Shape;75;p8"/>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597920390"/>
      </p:ext>
    </p:extLst>
  </p:cSld>
  <p:clrMapOvr>
    <a:masterClrMapping/>
  </p:clrMapOvr>
  <p:hf sldNum="0" hdr="0" ftr="0" dt="0"/>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76"/>
        <p:cNvGrpSpPr/>
        <p:nvPr/>
      </p:nvGrpSpPr>
      <p:grpSpPr>
        <a:xfrm>
          <a:off x="0" y="0"/>
          <a:ext cx="0" cy="0"/>
          <a:chOff x="0" y="0"/>
          <a:chExt cx="0" cy="0"/>
        </a:xfrm>
      </p:grpSpPr>
      <p:sp>
        <p:nvSpPr>
          <p:cNvPr id="77" name="Google Shape;77;p9"/>
          <p:cNvSpPr txBox="1">
            <a:spLocks noGrp="1"/>
          </p:cNvSpPr>
          <p:nvPr>
            <p:ph type="title"/>
          </p:nvPr>
        </p:nvSpPr>
        <p:spPr>
          <a:xfrm>
            <a:off x="1033180" y="609601"/>
            <a:ext cx="8096243" cy="3022599"/>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78" name="Google Shape;78;p9"/>
          <p:cNvSpPr txBox="1">
            <a:spLocks noGrp="1"/>
          </p:cNvSpPr>
          <p:nvPr>
            <p:ph type="body" idx="1"/>
          </p:nvPr>
        </p:nvSpPr>
        <p:spPr>
          <a:xfrm>
            <a:off x="1468099" y="3632200"/>
            <a:ext cx="7226404" cy="381000"/>
          </a:xfrm>
          <a:prstGeom prst="rect">
            <a:avLst/>
          </a:prstGeom>
          <a:noFill/>
          <a:ln>
            <a:noFill/>
          </a:ln>
        </p:spPr>
        <p:txBody>
          <a:bodyPr spcFirstLastPara="1" wrap="square" lIns="91425" tIns="91425" rIns="91425" bIns="91425" anchor="ctr" anchorCtr="0"/>
          <a:lstStyle>
            <a:lvl1pPr marL="457200" marR="0" lvl="0"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7F7F7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79" name="Google Shape;79;p9"/>
          <p:cNvSpPr txBox="1">
            <a:spLocks noGrp="1"/>
          </p:cNvSpPr>
          <p:nvPr>
            <p:ph type="body" idx="2"/>
          </p:nvPr>
        </p:nvSpPr>
        <p:spPr>
          <a:xfrm>
            <a:off x="812797" y="4470401"/>
            <a:ext cx="8463620" cy="1570961"/>
          </a:xfrm>
          <a:prstGeom prst="rect">
            <a:avLst/>
          </a:prstGeom>
          <a:noFill/>
          <a:ln>
            <a:noFill/>
          </a:ln>
        </p:spPr>
        <p:txBody>
          <a:bodyPr spcFirstLastPara="1" wrap="square" lIns="91425" tIns="91425" rIns="91425" bIns="91425" anchor="ctr" anchorCtr="0"/>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80" name="Google Shape;80;p9"/>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2/26/2024</a:t>
            </a:fld>
            <a:endParaRPr lang="en-US">
              <a:solidFill>
                <a:prstClr val="black">
                  <a:tint val="75000"/>
                </a:prstClr>
              </a:solidFill>
            </a:endParaRPr>
          </a:p>
        </p:txBody>
      </p:sp>
      <p:sp>
        <p:nvSpPr>
          <p:cNvPr id="81" name="Google Shape;81;p9"/>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
        <p:nvSpPr>
          <p:cNvPr id="82" name="Google Shape;82;p9"/>
          <p:cNvSpPr txBox="1"/>
          <p:nvPr/>
        </p:nvSpPr>
        <p:spPr>
          <a:xfrm>
            <a:off x="643614" y="790377"/>
            <a:ext cx="60975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CC2E5"/>
              </a:buClr>
              <a:buSzPts val="2000"/>
              <a:buFont typeface="Arial"/>
              <a:buNone/>
            </a:pPr>
            <a:r>
              <a:rPr lang="en-US" sz="8000" b="0" i="0" u="none" strike="noStrike" cap="none">
                <a:solidFill>
                  <a:srgbClr val="9CC2E5"/>
                </a:solidFill>
                <a:latin typeface="Arial"/>
                <a:ea typeface="Arial"/>
                <a:cs typeface="Arial"/>
                <a:sym typeface="Arial"/>
              </a:rPr>
              <a:t>“</a:t>
            </a:r>
            <a:endParaRPr sz="1800"/>
          </a:p>
        </p:txBody>
      </p:sp>
      <p:sp>
        <p:nvSpPr>
          <p:cNvPr id="83" name="Google Shape;83;p9"/>
          <p:cNvSpPr txBox="1"/>
          <p:nvPr/>
        </p:nvSpPr>
        <p:spPr>
          <a:xfrm>
            <a:off x="8996933" y="2886556"/>
            <a:ext cx="60975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CC2E5"/>
              </a:buClr>
              <a:buSzPts val="2000"/>
              <a:buFont typeface="Arial"/>
              <a:buNone/>
            </a:pPr>
            <a:r>
              <a:rPr lang="en-US" sz="8000" b="0" i="0" u="none" strike="noStrike" cap="none">
                <a:solidFill>
                  <a:srgbClr val="9CC2E5"/>
                </a:solidFill>
                <a:latin typeface="Arial"/>
                <a:ea typeface="Arial"/>
                <a:cs typeface="Arial"/>
                <a:sym typeface="Arial"/>
              </a:rPr>
              <a:t>”</a:t>
            </a:r>
            <a:endParaRPr sz="1800"/>
          </a:p>
        </p:txBody>
      </p:sp>
    </p:spTree>
    <p:extLst>
      <p:ext uri="{BB962C8B-B14F-4D97-AF65-F5344CB8AC3E}">
        <p14:creationId xmlns:p14="http://schemas.microsoft.com/office/powerpoint/2010/main" val="1196871850"/>
      </p:ext>
    </p:extLst>
  </p:cSld>
  <p:clrMapOvr>
    <a:masterClrMapping/>
  </p:clrMapOvr>
  <p:hf sldNum="0" hdr="0" ftr="0" dt="0"/>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84"/>
        <p:cNvGrpSpPr/>
        <p:nvPr/>
      </p:nvGrpSpPr>
      <p:grpSpPr>
        <a:xfrm>
          <a:off x="0" y="0"/>
          <a:ext cx="0" cy="0"/>
          <a:chOff x="0" y="0"/>
          <a:chExt cx="0" cy="0"/>
        </a:xfrm>
      </p:grpSpPr>
      <p:sp>
        <p:nvSpPr>
          <p:cNvPr id="85" name="Google Shape;85;p10"/>
          <p:cNvSpPr txBox="1">
            <a:spLocks noGrp="1"/>
          </p:cNvSpPr>
          <p:nvPr>
            <p:ph type="title"/>
          </p:nvPr>
        </p:nvSpPr>
        <p:spPr>
          <a:xfrm>
            <a:off x="812797" y="1931989"/>
            <a:ext cx="8463620" cy="2595459"/>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86" name="Google Shape;86;p10"/>
          <p:cNvSpPr txBox="1">
            <a:spLocks noGrp="1"/>
          </p:cNvSpPr>
          <p:nvPr>
            <p:ph type="body" idx="1"/>
          </p:nvPr>
        </p:nvSpPr>
        <p:spPr>
          <a:xfrm>
            <a:off x="812797" y="4527448"/>
            <a:ext cx="8463620" cy="1513914"/>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87" name="Google Shape;87;p10"/>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2/26/2024</a:t>
            </a:fld>
            <a:endParaRPr lang="en-US">
              <a:solidFill>
                <a:prstClr val="black">
                  <a:tint val="75000"/>
                </a:prstClr>
              </a:solidFill>
            </a:endParaRPr>
          </a:p>
        </p:txBody>
      </p:sp>
      <p:sp>
        <p:nvSpPr>
          <p:cNvPr id="88" name="Google Shape;88;p10"/>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99941940"/>
      </p:ext>
    </p:extLst>
  </p:cSld>
  <p:clrMapOvr>
    <a:masterClrMapping/>
  </p:clrMapOvr>
  <p:hf sldNum="0" hdr="0" ftr="0" dt="0"/>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89"/>
        <p:cNvGrpSpPr/>
        <p:nvPr/>
      </p:nvGrpSpPr>
      <p:grpSpPr>
        <a:xfrm>
          <a:off x="0" y="0"/>
          <a:ext cx="0" cy="0"/>
          <a:chOff x="0" y="0"/>
          <a:chExt cx="0" cy="0"/>
        </a:xfrm>
      </p:grpSpPr>
      <p:sp>
        <p:nvSpPr>
          <p:cNvPr id="90" name="Google Shape;90;p11"/>
          <p:cNvSpPr txBox="1">
            <a:spLocks noGrp="1"/>
          </p:cNvSpPr>
          <p:nvPr>
            <p:ph type="title"/>
          </p:nvPr>
        </p:nvSpPr>
        <p:spPr>
          <a:xfrm>
            <a:off x="1033180" y="609601"/>
            <a:ext cx="8096243" cy="3022599"/>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91" name="Google Shape;91;p11"/>
          <p:cNvSpPr txBox="1">
            <a:spLocks noGrp="1"/>
          </p:cNvSpPr>
          <p:nvPr>
            <p:ph type="body" idx="1"/>
          </p:nvPr>
        </p:nvSpPr>
        <p:spPr>
          <a:xfrm>
            <a:off x="812797" y="4013201"/>
            <a:ext cx="8463620" cy="514247"/>
          </a:xfrm>
          <a:prstGeom prst="rect">
            <a:avLst/>
          </a:prstGeom>
          <a:noFill/>
          <a:ln>
            <a:noFill/>
          </a:ln>
        </p:spPr>
        <p:txBody>
          <a:bodyPr spcFirstLastPara="1" wrap="square" lIns="91425" tIns="91425" rIns="91425" bIns="91425" anchor="b" anchorCtr="0"/>
          <a:lstStyle>
            <a:lvl1pPr marL="457200" marR="0" lvl="0" indent="-228600" algn="l">
              <a:lnSpc>
                <a:spcPct val="100000"/>
              </a:lnSpc>
              <a:spcBef>
                <a:spcPts val="1000"/>
              </a:spcBef>
              <a:spcAft>
                <a:spcPts val="0"/>
              </a:spcAft>
              <a:buClr>
                <a:schemeClr val="accent1"/>
              </a:buClr>
              <a:buSzPts val="1920"/>
              <a:buFont typeface="Noto Sans Symbols"/>
              <a:buNone/>
              <a:defRPr sz="24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92" name="Google Shape;92;p11"/>
          <p:cNvSpPr txBox="1">
            <a:spLocks noGrp="1"/>
          </p:cNvSpPr>
          <p:nvPr>
            <p:ph type="body" idx="2"/>
          </p:nvPr>
        </p:nvSpPr>
        <p:spPr>
          <a:xfrm>
            <a:off x="812797" y="4527448"/>
            <a:ext cx="8463620" cy="1513914"/>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7F7F7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93" name="Google Shape;93;p11"/>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2/26/2024</a:t>
            </a:fld>
            <a:endParaRPr lang="en-US">
              <a:solidFill>
                <a:prstClr val="black">
                  <a:tint val="75000"/>
                </a:prstClr>
              </a:solidFill>
            </a:endParaRPr>
          </a:p>
        </p:txBody>
      </p:sp>
      <p:sp>
        <p:nvSpPr>
          <p:cNvPr id="94" name="Google Shape;94;p11"/>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
        <p:nvSpPr>
          <p:cNvPr id="95" name="Google Shape;95;p11"/>
          <p:cNvSpPr txBox="1"/>
          <p:nvPr/>
        </p:nvSpPr>
        <p:spPr>
          <a:xfrm>
            <a:off x="643614" y="790377"/>
            <a:ext cx="60975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CC2E5"/>
              </a:buClr>
              <a:buSzPts val="2000"/>
              <a:buFont typeface="Arial"/>
              <a:buNone/>
            </a:pPr>
            <a:r>
              <a:rPr lang="en-US" sz="8000" b="0" i="0" u="none" strike="noStrike" cap="none">
                <a:solidFill>
                  <a:srgbClr val="9CC2E5"/>
                </a:solidFill>
                <a:latin typeface="Arial"/>
                <a:ea typeface="Arial"/>
                <a:cs typeface="Arial"/>
                <a:sym typeface="Arial"/>
              </a:rPr>
              <a:t>“</a:t>
            </a:r>
            <a:endParaRPr sz="1800"/>
          </a:p>
        </p:txBody>
      </p:sp>
      <p:sp>
        <p:nvSpPr>
          <p:cNvPr id="96" name="Google Shape;96;p11"/>
          <p:cNvSpPr txBox="1"/>
          <p:nvPr/>
        </p:nvSpPr>
        <p:spPr>
          <a:xfrm>
            <a:off x="8996933" y="2886556"/>
            <a:ext cx="60975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CC2E5"/>
              </a:buClr>
              <a:buSzPts val="2000"/>
              <a:buFont typeface="Arial"/>
              <a:buNone/>
            </a:pPr>
            <a:r>
              <a:rPr lang="en-US" sz="8000" b="0" i="0" u="none" strike="noStrike" cap="none">
                <a:solidFill>
                  <a:srgbClr val="9CC2E5"/>
                </a:solidFill>
                <a:latin typeface="Arial"/>
                <a:ea typeface="Arial"/>
                <a:cs typeface="Arial"/>
                <a:sym typeface="Arial"/>
              </a:rPr>
              <a:t>”</a:t>
            </a:r>
            <a:endParaRPr sz="1800"/>
          </a:p>
        </p:txBody>
      </p:sp>
    </p:spTree>
    <p:extLst>
      <p:ext uri="{BB962C8B-B14F-4D97-AF65-F5344CB8AC3E}">
        <p14:creationId xmlns:p14="http://schemas.microsoft.com/office/powerpoint/2010/main" val="3646373307"/>
      </p:ext>
    </p:extLst>
  </p:cSld>
  <p:clrMapOvr>
    <a:masterClrMapping/>
  </p:clrMapOvr>
  <p:hf sldNum="0" hdr="0" ftr="0" dt="0"/>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97"/>
        <p:cNvGrpSpPr/>
        <p:nvPr/>
      </p:nvGrpSpPr>
      <p:grpSpPr>
        <a:xfrm>
          <a:off x="0" y="0"/>
          <a:ext cx="0" cy="0"/>
          <a:chOff x="0" y="0"/>
          <a:chExt cx="0" cy="0"/>
        </a:xfrm>
      </p:grpSpPr>
      <p:sp>
        <p:nvSpPr>
          <p:cNvPr id="98" name="Google Shape;98;p12"/>
          <p:cNvSpPr txBox="1">
            <a:spLocks noGrp="1"/>
          </p:cNvSpPr>
          <p:nvPr>
            <p:ph type="title"/>
          </p:nvPr>
        </p:nvSpPr>
        <p:spPr>
          <a:xfrm>
            <a:off x="821130" y="609601"/>
            <a:ext cx="8455287" cy="3022599"/>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99" name="Google Shape;99;p12"/>
          <p:cNvSpPr txBox="1">
            <a:spLocks noGrp="1"/>
          </p:cNvSpPr>
          <p:nvPr>
            <p:ph type="body" idx="1"/>
          </p:nvPr>
        </p:nvSpPr>
        <p:spPr>
          <a:xfrm>
            <a:off x="812797" y="4013201"/>
            <a:ext cx="8463620" cy="514247"/>
          </a:xfrm>
          <a:prstGeom prst="rect">
            <a:avLst/>
          </a:prstGeom>
          <a:noFill/>
          <a:ln>
            <a:noFill/>
          </a:ln>
        </p:spPr>
        <p:txBody>
          <a:bodyPr spcFirstLastPara="1" wrap="square" lIns="91425" tIns="91425" rIns="91425" bIns="91425" anchor="b" anchorCtr="0"/>
          <a:lstStyle>
            <a:lvl1pPr marL="457200" marR="0" lvl="0" indent="-228600" algn="l">
              <a:lnSpc>
                <a:spcPct val="100000"/>
              </a:lnSpc>
              <a:spcBef>
                <a:spcPts val="1000"/>
              </a:spcBef>
              <a:spcAft>
                <a:spcPts val="0"/>
              </a:spcAft>
              <a:buClr>
                <a:schemeClr val="accent1"/>
              </a:buClr>
              <a:buSzPts val="1920"/>
              <a:buFont typeface="Noto Sans Symbols"/>
              <a:buNone/>
              <a:defRPr sz="2400" b="0" i="0" u="none" strike="noStrike" cap="none">
                <a:solidFill>
                  <a:schemeClr val="accent1"/>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100" name="Google Shape;100;p12"/>
          <p:cNvSpPr txBox="1">
            <a:spLocks noGrp="1"/>
          </p:cNvSpPr>
          <p:nvPr>
            <p:ph type="body" idx="2"/>
          </p:nvPr>
        </p:nvSpPr>
        <p:spPr>
          <a:xfrm>
            <a:off x="812797" y="4527448"/>
            <a:ext cx="8463620" cy="1513914"/>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7F7F7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101" name="Google Shape;101;p12"/>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2/26/2024</a:t>
            </a:fld>
            <a:endParaRPr lang="en-US">
              <a:solidFill>
                <a:prstClr val="black">
                  <a:tint val="75000"/>
                </a:prstClr>
              </a:solidFill>
            </a:endParaRPr>
          </a:p>
        </p:txBody>
      </p:sp>
      <p:sp>
        <p:nvSpPr>
          <p:cNvPr id="102" name="Google Shape;102;p12"/>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195217677"/>
      </p:ext>
    </p:extLst>
  </p:cSld>
  <p:clrMapOvr>
    <a:masterClrMapping/>
  </p:clrMapOvr>
  <p:hf sldNum="0" hdr="0" ftr="0" dt="0"/>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03"/>
        <p:cNvGrpSpPr/>
        <p:nvPr/>
      </p:nvGrpSpPr>
      <p:grpSpPr>
        <a:xfrm>
          <a:off x="0" y="0"/>
          <a:ext cx="0" cy="0"/>
          <a:chOff x="0" y="0"/>
          <a:chExt cx="0" cy="0"/>
        </a:xfrm>
      </p:grpSpPr>
      <p:sp>
        <p:nvSpPr>
          <p:cNvPr id="104" name="Google Shape;104;p13"/>
          <p:cNvSpPr txBox="1">
            <a:spLocks noGrp="1"/>
          </p:cNvSpPr>
          <p:nvPr>
            <p:ph type="title"/>
          </p:nvPr>
        </p:nvSpPr>
        <p:spPr>
          <a:xfrm>
            <a:off x="812799" y="609600"/>
            <a:ext cx="8463616" cy="132080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105" name="Google Shape;105;p13"/>
          <p:cNvSpPr txBox="1">
            <a:spLocks noGrp="1"/>
          </p:cNvSpPr>
          <p:nvPr>
            <p:ph type="body" idx="1"/>
          </p:nvPr>
        </p:nvSpPr>
        <p:spPr>
          <a:xfrm rot="5400000">
            <a:off x="3104222" y="-130833"/>
            <a:ext cx="3880773" cy="8463617"/>
          </a:xfrm>
          <a:prstGeom prst="rect">
            <a:avLst/>
          </a:prstGeom>
          <a:noFill/>
          <a:ln>
            <a:noFill/>
          </a:ln>
        </p:spPr>
        <p:txBody>
          <a:bodyPr spcFirstLastPara="1" wrap="square" lIns="91425" tIns="91425" rIns="91425" bIns="91425" anchor="t" anchorCtr="0"/>
          <a:lstStyle>
            <a:lvl1pPr marL="457200" marR="0" lvl="0" indent="-320038"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106" name="Google Shape;106;p13"/>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7F8F9461-E3EB-40CD-B93F-E5CBBBD8E0BA}" type="datetimeFigureOut">
              <a:rPr lang="en-US" smtClean="0">
                <a:solidFill>
                  <a:prstClr val="black">
                    <a:tint val="75000"/>
                  </a:prstClr>
                </a:solidFill>
              </a:rPr>
              <a:pPr/>
              <a:t>2/26/2024</a:t>
            </a:fld>
            <a:endParaRPr lang="en-US">
              <a:solidFill>
                <a:prstClr val="black">
                  <a:tint val="75000"/>
                </a:prstClr>
              </a:solidFill>
            </a:endParaRPr>
          </a:p>
        </p:txBody>
      </p:sp>
      <p:sp>
        <p:nvSpPr>
          <p:cNvPr id="107" name="Google Shape;107;p13"/>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72401594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8"/>
        <p:cNvGrpSpPr/>
        <p:nvPr/>
      </p:nvGrpSpPr>
      <p:grpSpPr>
        <a:xfrm>
          <a:off x="0" y="0"/>
          <a:ext cx="0" cy="0"/>
          <a:chOff x="0" y="0"/>
          <a:chExt cx="0" cy="0"/>
        </a:xfrm>
      </p:grpSpPr>
      <p:sp>
        <p:nvSpPr>
          <p:cNvPr id="109" name="Google Shape;109;p14"/>
          <p:cNvSpPr txBox="1">
            <a:spLocks noGrp="1"/>
          </p:cNvSpPr>
          <p:nvPr>
            <p:ph type="title"/>
          </p:nvPr>
        </p:nvSpPr>
        <p:spPr>
          <a:xfrm rot="5400000">
            <a:off x="5996564" y="2582784"/>
            <a:ext cx="5251450" cy="1305083"/>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110" name="Google Shape;110;p14"/>
          <p:cNvSpPr txBox="1">
            <a:spLocks noGrp="1"/>
          </p:cNvSpPr>
          <p:nvPr>
            <p:ph type="body" idx="1"/>
          </p:nvPr>
        </p:nvSpPr>
        <p:spPr>
          <a:xfrm rot="5400000">
            <a:off x="1650423" y="-228026"/>
            <a:ext cx="5251450" cy="6926701"/>
          </a:xfrm>
          <a:prstGeom prst="rect">
            <a:avLst/>
          </a:prstGeom>
          <a:noFill/>
          <a:ln>
            <a:noFill/>
          </a:ln>
        </p:spPr>
        <p:txBody>
          <a:bodyPr spcFirstLastPara="1" wrap="square" lIns="91425" tIns="91425" rIns="91425" bIns="91425" anchor="t" anchorCtr="0"/>
          <a:lstStyle>
            <a:lvl1pPr marL="457200" marR="0" lvl="0" indent="-320038"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111" name="Google Shape;111;p14"/>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60578FA3-38AD-400D-A4D2-18E8EF129E5F}" type="datetime1">
              <a:rPr lang="en-US" smtClean="0">
                <a:solidFill>
                  <a:prstClr val="black">
                    <a:tint val="75000"/>
                  </a:prstClr>
                </a:solidFill>
              </a:rPr>
              <a:pPr/>
              <a:t>2/26/2024</a:t>
            </a:fld>
            <a:endParaRPr lang="en-US">
              <a:solidFill>
                <a:prstClr val="black">
                  <a:tint val="75000"/>
                </a:prstClr>
              </a:solidFill>
            </a:endParaRPr>
          </a:p>
        </p:txBody>
      </p:sp>
      <p:sp>
        <p:nvSpPr>
          <p:cNvPr id="112" name="Google Shape;112;p14"/>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78485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E462E8-5B08-4F90-A429-1AF4E7113FA1}" type="datetime1">
              <a:rPr lang="en-US" smtClean="0"/>
              <a:t>2/26/2024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73789252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119"/>
        <p:cNvGrpSpPr/>
        <p:nvPr/>
      </p:nvGrpSpPr>
      <p:grpSpPr>
        <a:xfrm>
          <a:off x="0" y="0"/>
          <a:ext cx="0" cy="0"/>
          <a:chOff x="0" y="0"/>
          <a:chExt cx="0" cy="0"/>
        </a:xfrm>
      </p:grpSpPr>
      <p:pic>
        <p:nvPicPr>
          <p:cNvPr id="120" name="Google Shape;120;p16" descr="PPT_Content.jpg"/>
          <p:cNvPicPr preferRelativeResize="0"/>
          <p:nvPr/>
        </p:nvPicPr>
        <p:blipFill rotWithShape="1">
          <a:blip r:embed="rId2">
            <a:alphaModFix/>
          </a:blip>
          <a:srcRect/>
          <a:stretch/>
        </p:blipFill>
        <p:spPr>
          <a:xfrm>
            <a:off x="0" y="-8877"/>
            <a:ext cx="12192000" cy="6858000"/>
          </a:xfrm>
          <a:prstGeom prst="rect">
            <a:avLst/>
          </a:prstGeom>
          <a:noFill/>
          <a:ln>
            <a:noFill/>
          </a:ln>
        </p:spPr>
      </p:pic>
      <p:sp>
        <p:nvSpPr>
          <p:cNvPr id="121" name="Google Shape;121;p16"/>
          <p:cNvSpPr txBox="1">
            <a:spLocks noGrp="1"/>
          </p:cNvSpPr>
          <p:nvPr>
            <p:ph type="ctrTitle"/>
          </p:nvPr>
        </p:nvSpPr>
        <p:spPr>
          <a:xfrm>
            <a:off x="133166" y="878675"/>
            <a:ext cx="9442881" cy="701551"/>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3600"/>
              <a:buNone/>
              <a:defRPr b="1"/>
            </a:lvl1pPr>
            <a:lvl2pPr lvl="1" algn="l">
              <a:spcBef>
                <a:spcPts val="0"/>
              </a:spcBef>
              <a:spcAft>
                <a:spcPts val="0"/>
              </a:spcAft>
              <a:buClr>
                <a:schemeClr val="dk2"/>
              </a:buClr>
              <a:buSzPts val="1800"/>
              <a:buNone/>
              <a:defRPr/>
            </a:lvl2pPr>
            <a:lvl3pPr lvl="2" algn="l">
              <a:spcBef>
                <a:spcPts val="0"/>
              </a:spcBef>
              <a:spcAft>
                <a:spcPts val="0"/>
              </a:spcAft>
              <a:buClr>
                <a:schemeClr val="dk2"/>
              </a:buClr>
              <a:buSzPts val="1800"/>
              <a:buNone/>
              <a:defRPr/>
            </a:lvl3pPr>
            <a:lvl4pPr lvl="3" algn="l">
              <a:spcBef>
                <a:spcPts val="0"/>
              </a:spcBef>
              <a:spcAft>
                <a:spcPts val="0"/>
              </a:spcAft>
              <a:buClr>
                <a:schemeClr val="dk2"/>
              </a:buClr>
              <a:buSzPts val="1800"/>
              <a:buNone/>
              <a:defRPr/>
            </a:lvl4pPr>
            <a:lvl5pPr lvl="4" algn="l">
              <a:spcBef>
                <a:spcPts val="0"/>
              </a:spcBef>
              <a:spcAft>
                <a:spcPts val="0"/>
              </a:spcAft>
              <a:buClr>
                <a:schemeClr val="dk2"/>
              </a:buClr>
              <a:buSzPts val="1800"/>
              <a:buNone/>
              <a:defRPr/>
            </a:lvl5pPr>
            <a:lvl6pPr lvl="5" algn="l">
              <a:spcBef>
                <a:spcPts val="0"/>
              </a:spcBef>
              <a:spcAft>
                <a:spcPts val="0"/>
              </a:spcAft>
              <a:buClr>
                <a:schemeClr val="dk2"/>
              </a:buClr>
              <a:buSzPts val="1800"/>
              <a:buNone/>
              <a:defRPr/>
            </a:lvl6pPr>
            <a:lvl7pPr lvl="6" algn="l">
              <a:spcBef>
                <a:spcPts val="0"/>
              </a:spcBef>
              <a:spcAft>
                <a:spcPts val="0"/>
              </a:spcAft>
              <a:buClr>
                <a:schemeClr val="dk2"/>
              </a:buClr>
              <a:buSzPts val="1800"/>
              <a:buNone/>
              <a:defRPr/>
            </a:lvl7pPr>
            <a:lvl8pPr lvl="7" algn="l">
              <a:spcBef>
                <a:spcPts val="0"/>
              </a:spcBef>
              <a:spcAft>
                <a:spcPts val="0"/>
              </a:spcAft>
              <a:buClr>
                <a:schemeClr val="dk2"/>
              </a:buClr>
              <a:buSzPts val="1800"/>
              <a:buNone/>
              <a:defRPr/>
            </a:lvl8pPr>
            <a:lvl9pPr lvl="8" algn="l">
              <a:spcBef>
                <a:spcPts val="0"/>
              </a:spcBef>
              <a:spcAft>
                <a:spcPts val="0"/>
              </a:spcAft>
              <a:buClr>
                <a:schemeClr val="dk2"/>
              </a:buClr>
              <a:buSzPts val="1800"/>
              <a:buNone/>
              <a:defRPr/>
            </a:lvl9pPr>
          </a:lstStyle>
          <a:p>
            <a:r>
              <a:rPr lang="en-US"/>
              <a:t>Click to edit Master title style</a:t>
            </a:r>
            <a:endParaRPr/>
          </a:p>
        </p:txBody>
      </p:sp>
      <p:sp>
        <p:nvSpPr>
          <p:cNvPr id="122" name="Google Shape;122;p16"/>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lvl="0" algn="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fld id="{EC43563C-D9B3-4432-B336-144C997D6215}" type="datetime1">
              <a:rPr lang="en-US" smtClean="0">
                <a:solidFill>
                  <a:prstClr val="black">
                    <a:tint val="75000"/>
                  </a:prstClr>
                </a:solidFill>
              </a:rPr>
              <a:pPr/>
              <a:t>2/26/2024</a:t>
            </a:fld>
            <a:endParaRPr lang="en-US">
              <a:solidFill>
                <a:prstClr val="black">
                  <a:tint val="75000"/>
                </a:prstClr>
              </a:solidFill>
            </a:endParaRPr>
          </a:p>
        </p:txBody>
      </p:sp>
      <p:sp>
        <p:nvSpPr>
          <p:cNvPr id="123" name="Google Shape;123;p1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lang="en-US">
              <a:solidFill>
                <a:prstClr val="black">
                  <a:tint val="75000"/>
                </a:prstClr>
              </a:solidFill>
            </a:endParaRPr>
          </a:p>
        </p:txBody>
      </p:sp>
      <p:sp>
        <p:nvSpPr>
          <p:cNvPr id="124" name="Google Shape;124;p1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fld id="{F7886C9C-DC18-4195-8FD5-A50AA931D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490819"/>
      </p:ext>
    </p:extLst>
  </p:cSld>
  <p:clrMapOvr>
    <a:masterClrMapping/>
  </p:clrMapOvr>
  <p:hf sldNum="0" hdr="0" ftr="0" dt="0"/>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4D8DEE8-7A87-4E01-8ADE-4C49CDD43F74}" type="datetime1">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886C9C-DC18-4195-8FD5-A50AA931D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508557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FF424-F111-43CB-9C75-D52325012943}" type="datetime1">
              <a:rPr lang="en-US" smtClean="0">
                <a:solidFill>
                  <a:prstClr val="black">
                    <a:tint val="75000"/>
                  </a:prstClr>
                </a:solidFill>
              </a:rPr>
              <a:p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886C9C-DC18-4195-8FD5-A50AA931D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544073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97329382"/>
      </p:ext>
    </p:extLst>
  </p:cSld>
  <p:clrMapOvr>
    <a:masterClrMapping/>
  </p:clrMapOvr>
  <p:transition spd="slow">
    <p:check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9EFB51-FD0A-4911-843D-29D3378DC883}" type="datetime1">
              <a:rPr lang="en-US" smtClean="0"/>
              <a:t>2/26/2024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625338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8342D-9088-4396-8C29-95D34B3E713D}" type="datetime1">
              <a:rPr lang="en-US" smtClean="0"/>
              <a:t>2/26/2024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163774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B6013E-4F04-4D1B-A048-D9B2B59CFC28}" type="datetime1">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56051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589E54D-4525-4B19-92AB-1F1CDA793166}" type="datetime1">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015038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C9F20-B75A-49AB-8B88-1D5EA6DABFF5}" type="datetime1">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531193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B4907C-8252-455A-BC65-F61580EA8D73}" type="datetime1">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175223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726DA-A5B5-49D7-9B12-735498950DA3}" type="datetime1">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87828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2BE29BA-F8F0-4508-A4BE-7F72180E3ABB}" type="datetime1">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2141145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7F865CF-A9DB-43E3-ADF8-28E5B1685A28}" type="datetime1">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82111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FE91807-D38D-4528-8CF2-63D388DD1A23}" type="datetime1">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2858815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46390AC-3BCF-4C22-A2DB-7990E5A54FFD}" type="datetime1">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4215991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8259FE0-F886-4177-8680-0087672F0DBD}" type="datetime1">
              <a:rPr lang="en-US" smtClean="0"/>
              <a:t>2/26/2024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334879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68C4881A-3753-44FC-9558-4D53EA0B3115}" type="datetime1">
              <a:rPr lang="en-US" smtClean="0"/>
              <a:t>2/26/2024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646947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7F6DDC96-0A56-4EC2-A351-5C197C9B424C}" type="datetime1">
              <a:rPr lang="en-US" smtClean="0"/>
              <a:t>2/26/2024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960013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AF637B1-5A12-4E31-807A-45ED99814C6F}" type="datetime1">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262965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E122329-9D6C-4DB8-AB35-E1ADA78AF0CC}" type="datetime1">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3853465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44F7ADF-1314-41CB-AC5F-F8E1A67EBEF8}" type="datetime1">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674617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27ED441-B249-441C-A420-69A916E4CC25}" type="datetime1">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967323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2E0800E-34A0-4176-B5D0-FB4E9EA59786}" type="datetime1">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564686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4121760-A27C-4DBB-AB7C-A323C9DF147C}" type="datetime1">
              <a:rPr lang="en-US" smtClean="0">
                <a:solidFill>
                  <a:prstClr val="black">
                    <a:tint val="75000"/>
                  </a:prstClr>
                </a:solidFill>
              </a:r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38752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0CEC284-E82C-4EB1-809B-E5E849B6D56D}" type="datetime1">
              <a:rPr lang="en-US" smtClean="0">
                <a:solidFill>
                  <a:prstClr val="black">
                    <a:tint val="75000"/>
                  </a:prstClr>
                </a:solidFill>
              </a:r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92653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C43ED1A-5296-484D-A834-AA97962CCE19}" type="datetime1">
              <a:rPr lang="en-US" smtClean="0">
                <a:solidFill>
                  <a:prstClr val="black">
                    <a:tint val="75000"/>
                  </a:prstClr>
                </a:solidFill>
              </a:r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68845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C1C47BC4-0B73-4253-A4D6-DC9E2833E7C7}" type="datetime1">
              <a:rPr lang="en-US" smtClean="0">
                <a:solidFill>
                  <a:prstClr val="black">
                    <a:tint val="75000"/>
                  </a:prstClr>
                </a:solidFill>
              </a:r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57168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CF0D6C6-7B23-40CA-8C37-357F0B28F17F}" type="datetime1">
              <a:rPr lang="en-US" smtClean="0">
                <a:solidFill>
                  <a:prstClr val="black">
                    <a:tint val="75000"/>
                  </a:prstClr>
                </a:solidFill>
              </a:rPr>
              <a:t>2/26/2024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82427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EE312639-AC78-455B-B901-74D8D19387DC}" type="datetime1">
              <a:rPr lang="en-US" smtClean="0">
                <a:solidFill>
                  <a:prstClr val="black">
                    <a:tint val="75000"/>
                  </a:prstClr>
                </a:solidFill>
              </a:rPr>
              <a:t>2/26/2024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6149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4E86F04-3EBE-40B7-8C0D-DE4CA9498539}" type="datetime1">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7627725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04ADB85-7F9B-44BF-BB0E-F147399C7D42}" type="datetime1">
              <a:rPr lang="en-US" smtClean="0">
                <a:solidFill>
                  <a:prstClr val="black">
                    <a:tint val="75000"/>
                  </a:prstClr>
                </a:solidFill>
              </a:rPr>
              <a:t>2/26/2024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23628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756FDB1-E957-4F26-8C5A-1C001FA301F0}" type="datetime1">
              <a:rPr lang="en-US" smtClean="0">
                <a:solidFill>
                  <a:prstClr val="black">
                    <a:tint val="75000"/>
                  </a:prstClr>
                </a:solidFill>
              </a:r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23222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51D37E9-2468-4ABE-AB05-DD18207AE817}" type="datetime1">
              <a:rPr lang="en-US" smtClean="0">
                <a:solidFill>
                  <a:prstClr val="black">
                    <a:tint val="75000"/>
                  </a:prstClr>
                </a:solidFill>
              </a:r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804632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CE94586-3ABD-4339-9426-2C512D9BFF87}" type="datetime1">
              <a:rPr lang="en-US" smtClean="0">
                <a:solidFill>
                  <a:prstClr val="black">
                    <a:tint val="75000"/>
                  </a:prstClr>
                </a:solidFill>
              </a:r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846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CB1B063-4B04-465A-84B9-A1A68F3F6BB8}" type="datetime1">
              <a:rPr lang="en-US" smtClean="0">
                <a:solidFill>
                  <a:prstClr val="black">
                    <a:tint val="75000"/>
                  </a:prstClr>
                </a:solidFill>
              </a:r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60411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3A9849B-CD2E-4E9A-9587-F3F251325C02}" type="datetime1">
              <a:rPr lang="en-US" smtClean="0">
                <a:solidFill>
                  <a:prstClr val="black">
                    <a:tint val="75000"/>
                  </a:prstClr>
                </a:solidFill>
              </a:r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120917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88FFE9E-47B5-4A17-A7F9-AF64B538EA52}" type="datetime1">
              <a:rPr lang="en-US" smtClean="0">
                <a:solidFill>
                  <a:prstClr val="black">
                    <a:tint val="75000"/>
                  </a:prstClr>
                </a:solidFill>
              </a:r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46324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E3EED7F-1822-414D-AE25-767B43A35B84}" type="datetime1">
              <a:rPr lang="en-US" smtClean="0">
                <a:solidFill>
                  <a:prstClr val="black">
                    <a:tint val="75000"/>
                  </a:prstClr>
                </a:solidFill>
              </a:r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977516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12D7628-275D-482F-ABB5-41123B29C2F4}" type="datetime1">
              <a:rPr lang="en-US" smtClean="0">
                <a:solidFill>
                  <a:prstClr val="black">
                    <a:tint val="75000"/>
                  </a:prstClr>
                </a:solidFill>
              </a:r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824976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D445A7E-C664-4423-A8D8-F765FD3071AC}" type="datetime1">
              <a:rPr lang="en-US" smtClean="0">
                <a:solidFill>
                  <a:prstClr val="black">
                    <a:tint val="75000"/>
                  </a:prstClr>
                </a:solidFill>
              </a:rPr>
              <a:t>2/26/2024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4050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C9C85D9-6FB7-40EF-965F-A1046ADCDD99}" type="datetime1">
              <a:rPr lang="en-US" smtClean="0"/>
              <a:t>2/26/2024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285624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9D7168DB-C706-4D24-9A6B-123E9909724B}" type="datetime1">
              <a:rPr lang="en-US" smtClean="0">
                <a:solidFill>
                  <a:prstClr val="black">
                    <a:tint val="75000"/>
                  </a:prstClr>
                </a:solidFill>
              </a:rPr>
              <a:t>2/26/2024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72182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A59D34F-2793-4406-82CF-547094FF3F4D}" type="datetime1">
              <a:rPr lang="en-US" smtClean="0">
                <a:solidFill>
                  <a:prstClr val="black">
                    <a:tint val="75000"/>
                  </a:prstClr>
                </a:solidFill>
              </a:rPr>
              <a:t>2/26/2024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93925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1358F5B-D33E-4151-8A46-504F0DB90E30}" type="datetime1">
              <a:rPr lang="en-US" smtClean="0">
                <a:solidFill>
                  <a:prstClr val="black">
                    <a:tint val="75000"/>
                  </a:prstClr>
                </a:solidFill>
              </a:r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401703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AFBC2A3-340E-45FA-9D33-A59BE5081A73}" type="datetime1">
              <a:rPr lang="en-US" smtClean="0">
                <a:solidFill>
                  <a:prstClr val="black">
                    <a:tint val="75000"/>
                  </a:prstClr>
                </a:solidFill>
              </a:r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504247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44F5625-F982-431E-A022-A96D7C87C6D3}" type="datetime1">
              <a:rPr lang="en-US" smtClean="0">
                <a:solidFill>
                  <a:prstClr val="black">
                    <a:tint val="75000"/>
                  </a:prstClr>
                </a:solidFill>
              </a:r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61606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7A7A11B-55A9-45EA-90B0-A48BEC44034E}" type="datetime1">
              <a:rPr lang="en-US" smtClean="0">
                <a:solidFill>
                  <a:prstClr val="black">
                    <a:tint val="75000"/>
                  </a:prstClr>
                </a:solidFill>
              </a:r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86853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1464926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8A169FF-9855-4085-96FF-D8006A565684}" type="datetime1">
              <a:rPr lang="en-US" smtClean="0">
                <a:solidFill>
                  <a:prstClr val="black">
                    <a:tint val="75000"/>
                  </a:prstClr>
                </a:solidFill>
              </a:r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566314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3A57310-EF70-44D4-8755-F5A9BF3F5FB7}" type="datetime1">
              <a:rPr lang="en-US" smtClean="0">
                <a:solidFill>
                  <a:prstClr val="black">
                    <a:tint val="75000"/>
                  </a:prstClr>
                </a:solidFill>
              </a:r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20429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30D2178-DE1E-4031-94CD-7C7C8C61643A}" type="datetime1">
              <a:rPr lang="en-US" smtClean="0">
                <a:solidFill>
                  <a:prstClr val="black">
                    <a:tint val="75000"/>
                  </a:prstClr>
                </a:solidFill>
              </a:r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4559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63ACDC9-FBCE-4943-A3AE-873EA06A62B4}" type="datetime1">
              <a:rPr lang="en-US" smtClean="0"/>
              <a:t>2/26/2024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9387485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B8DE7A6D-AB74-49C2-82DA-B4AC59E23162}" type="datetime1">
              <a:rPr lang="en-US" smtClean="0">
                <a:solidFill>
                  <a:prstClr val="black">
                    <a:tint val="75000"/>
                  </a:prstClr>
                </a:solidFill>
              </a:r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109424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736B372D-AC5E-4D5B-B3F2-A70A0CAA81F2}" type="datetime1">
              <a:rPr lang="en-US" smtClean="0">
                <a:solidFill>
                  <a:prstClr val="black">
                    <a:tint val="75000"/>
                  </a:prstClr>
                </a:solidFill>
              </a:rPr>
              <a:t>2/26/2024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234234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FDB02DD4-E8CC-4D08-B942-242171DDD275}" type="datetime1">
              <a:rPr lang="en-US" smtClean="0">
                <a:solidFill>
                  <a:prstClr val="black">
                    <a:tint val="75000"/>
                  </a:prstClr>
                </a:solidFill>
              </a:rPr>
              <a:t>2/26/2024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729457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AE2615F5-B4C4-48EB-B9DA-7522D3DBDE3E}" type="datetime1">
              <a:rPr lang="en-US" smtClean="0">
                <a:solidFill>
                  <a:prstClr val="black">
                    <a:tint val="75000"/>
                  </a:prstClr>
                </a:solidFill>
              </a:rPr>
              <a:t>2/26/2024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379133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DC2EFCE1-E2AF-483A-A70C-E1A97266A18B}" type="datetime1">
              <a:rPr lang="en-US" smtClean="0">
                <a:solidFill>
                  <a:prstClr val="black">
                    <a:tint val="75000"/>
                  </a:prstClr>
                </a:solidFill>
              </a:r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42175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DCD0D3E-316B-4065-9453-5D37D5564A50}" type="datetime1">
              <a:rPr lang="en-US" smtClean="0">
                <a:solidFill>
                  <a:prstClr val="black">
                    <a:tint val="75000"/>
                  </a:prstClr>
                </a:solidFill>
              </a:r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59093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0AF82F7-5E20-4C6A-BE77-BD17BA6AC5B3}" type="datetime1">
              <a:rPr lang="en-US" smtClean="0">
                <a:solidFill>
                  <a:prstClr val="black">
                    <a:tint val="75000"/>
                  </a:prstClr>
                </a:solidFill>
              </a:r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909543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7A78B7D-F33D-4B0C-AAB5-A99EF4B061F3}" type="datetime1">
              <a:rPr lang="en-US" smtClean="0">
                <a:solidFill>
                  <a:prstClr val="black">
                    <a:tint val="75000"/>
                  </a:prstClr>
                </a:solidFill>
              </a:r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840077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11894070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1014F03-35A4-40AF-A349-9B8AF4F0DD07}" type="datetime1">
              <a:rPr lang="en-US" smtClean="0">
                <a:solidFill>
                  <a:prstClr val="black">
                    <a:tint val="75000"/>
                  </a:prstClr>
                </a:solidFill>
              </a:r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2561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8CE6E390-EA1F-4B3E-A94B-FC0331EB7320}" type="datetime1">
              <a:rPr lang="en-US" smtClean="0"/>
              <a:t>2/26/2024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847841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FDB2166-B2EC-49A3-A264-B90D608ECC0E}" type="datetime1">
              <a:rPr lang="en-US" smtClean="0">
                <a:solidFill>
                  <a:prstClr val="black">
                    <a:tint val="75000"/>
                  </a:prstClr>
                </a:solidFill>
              </a:r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031737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AE68F33-01E8-4DD1-9A4E-D6564E76E6E8}" type="datetime1">
              <a:rPr lang="en-US" smtClean="0">
                <a:solidFill>
                  <a:prstClr val="black">
                    <a:tint val="75000"/>
                  </a:prstClr>
                </a:solidFill>
              </a:r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555180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32D34AD-3563-473D-A8A8-A376547390BB}" type="datetime1">
              <a:rPr lang="en-US" smtClean="0">
                <a:solidFill>
                  <a:prstClr val="black">
                    <a:tint val="75000"/>
                  </a:prstClr>
                </a:solidFill>
              </a:r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975685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0AC7994-9298-42FE-BB9D-BC4569096611}" type="datetime1">
              <a:rPr lang="en-US" smtClean="0">
                <a:solidFill>
                  <a:prstClr val="black">
                    <a:tint val="75000"/>
                  </a:prstClr>
                </a:solidFill>
              </a:rPr>
              <a:t>2/26/2024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360927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2852DB28-30B8-44E1-BD08-851F10F89E25}" type="datetime1">
              <a:rPr lang="en-US" smtClean="0">
                <a:solidFill>
                  <a:prstClr val="black">
                    <a:tint val="75000"/>
                  </a:prstClr>
                </a:solidFill>
              </a:rPr>
              <a:t>2/26/2024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855074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CD818289-C2F5-45E3-B624-666C07A3F316}" type="datetime1">
              <a:rPr lang="en-US" smtClean="0">
                <a:solidFill>
                  <a:prstClr val="black">
                    <a:tint val="75000"/>
                  </a:prstClr>
                </a:solidFill>
              </a:rPr>
              <a:t>2/26/2024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293531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1DB3F4B-CC9E-4DFB-95DD-A50AB4DE1843}" type="datetime1">
              <a:rPr lang="en-US" smtClean="0">
                <a:solidFill>
                  <a:prstClr val="black">
                    <a:tint val="75000"/>
                  </a:prstClr>
                </a:solidFill>
              </a:r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308171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546DEA0-F4F7-496F-ABC8-2328DC678B8C}" type="datetime1">
              <a:rPr lang="en-US" smtClean="0">
                <a:solidFill>
                  <a:prstClr val="black">
                    <a:tint val="75000"/>
                  </a:prstClr>
                </a:solidFill>
              </a:r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456226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58E37FB-30A6-4BD8-A37A-0850494C84AF}" type="datetime1">
              <a:rPr lang="en-US" smtClean="0">
                <a:solidFill>
                  <a:prstClr val="black">
                    <a:tint val="75000"/>
                  </a:prstClr>
                </a:solidFill>
              </a:r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912499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5FB1C7F-EBD1-4FCD-A718-1422D33EB0F8}" type="datetime1">
              <a:rPr lang="en-US" smtClean="0">
                <a:solidFill>
                  <a:prstClr val="black">
                    <a:tint val="75000"/>
                  </a:prstClr>
                </a:solidFill>
              </a:r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3804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931ECF6-EA9B-4FA1-8F7A-1BED46621E92}" type="datetime1">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3166120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29528179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A2D10BE-8B15-4DDB-A88F-E01F45911DF4}" type="datetime1">
              <a:rPr lang="en-US" smtClean="0">
                <a:solidFill>
                  <a:prstClr val="black">
                    <a:tint val="75000"/>
                  </a:prstClr>
                </a:solidFill>
              </a:r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096320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46AE6E9-0A2D-4C01-9E2D-294BA86EFE68}" type="datetime1">
              <a:rPr lang="en-US" smtClean="0">
                <a:solidFill>
                  <a:prstClr val="black">
                    <a:tint val="75000"/>
                  </a:prstClr>
                </a:solidFill>
              </a:r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860614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22DB33F-94B9-4D41-91A6-6CD01CF2974E}" type="datetime1">
              <a:rPr lang="en-US" smtClean="0">
                <a:solidFill>
                  <a:prstClr val="black">
                    <a:tint val="75000"/>
                  </a:prstClr>
                </a:solidFill>
              </a:r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08145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2B6BFD3-FA1A-43DB-A2AB-7D4E92E4AAAA}" type="datetime1">
              <a:rPr lang="en-US" smtClean="0">
                <a:solidFill>
                  <a:prstClr val="black">
                    <a:tint val="75000"/>
                  </a:prstClr>
                </a:solidFill>
              </a:r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904384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40EE1963-F67F-44A8-8DFB-D2F2E813FAF6}" type="datetime1">
              <a:rPr lang="en-US" smtClean="0">
                <a:solidFill>
                  <a:prstClr val="black">
                    <a:tint val="75000"/>
                  </a:prstClr>
                </a:solidFill>
              </a:rPr>
              <a:t>2/26/2024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331606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42709D5-F6A5-47A5-B122-04652A66FBB3}" type="datetime1">
              <a:rPr lang="en-US" smtClean="0">
                <a:solidFill>
                  <a:prstClr val="black">
                    <a:tint val="75000"/>
                  </a:prstClr>
                </a:solidFill>
              </a:rPr>
              <a:t>2/26/2024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416919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64F49261-6E06-42D1-BD34-DC406886816D}" type="datetime1">
              <a:rPr lang="en-US" smtClean="0">
                <a:solidFill>
                  <a:prstClr val="black">
                    <a:tint val="75000"/>
                  </a:prstClr>
                </a:solidFill>
              </a:rPr>
              <a:t>2/26/2024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145736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90FB482-715F-4F9A-BEB9-FC06BAC4F62F}" type="datetime1">
              <a:rPr lang="en-US" smtClean="0">
                <a:solidFill>
                  <a:prstClr val="black">
                    <a:tint val="75000"/>
                  </a:prstClr>
                </a:solidFill>
              </a:r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97852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BC93BD0-C219-413B-984E-FA5E995AD817}" type="datetime1">
              <a:rPr lang="en-US" smtClean="0">
                <a:solidFill>
                  <a:prstClr val="black">
                    <a:tint val="75000"/>
                  </a:prstClr>
                </a:solidFill>
              </a:r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62399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49BACE6-EDD5-4577-AADD-9FFBFFCF7CC8}" type="datetime1">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8737184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6D67479-150C-4B20-B565-3574245E06AA}" type="datetime1">
              <a:rPr lang="en-US" smtClean="0">
                <a:solidFill>
                  <a:prstClr val="black">
                    <a:tint val="75000"/>
                  </a:prstClr>
                </a:solidFill>
              </a:r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198916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4DF73AA-B2E6-467D-8A76-5F68FDF66A4C}" type="datetime1">
              <a:rPr lang="en-US" smtClean="0">
                <a:solidFill>
                  <a:prstClr val="black">
                    <a:tint val="75000"/>
                  </a:prstClr>
                </a:solidFill>
              </a:r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403026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FF30BE1-2EDF-43BD-A6A3-A40F949A07ED}" type="datetime1">
              <a:rPr lang="en-US" smtClean="0">
                <a:solidFill>
                  <a:prstClr val="black">
                    <a:tint val="75000"/>
                  </a:prstClr>
                </a:solidFill>
              </a:r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436822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0D99C69-EF7D-4CEB-9F3B-E683F47AB1ED}" type="datetime1">
              <a:rPr lang="en-US" smtClean="0">
                <a:solidFill>
                  <a:prstClr val="black">
                    <a:tint val="75000"/>
                  </a:prstClr>
                </a:solidFill>
              </a:r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794593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8EF5F27-A703-4D3F-8A13-24C42EF01E91}" type="datetime1">
              <a:rPr lang="en-US" smtClean="0">
                <a:solidFill>
                  <a:prstClr val="black">
                    <a:tint val="75000"/>
                  </a:prstClr>
                </a:solidFill>
              </a:rPr>
              <a:t>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314215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123FF70-DD77-49B9-9D8E-125598055643}" type="datetime1">
              <a:rPr lang="en-US" smtClean="0">
                <a:solidFill>
                  <a:prstClr val="black">
                    <a:tint val="75000"/>
                  </a:prstClr>
                </a:solidFill>
              </a:r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091744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00022304-F89C-4019-B912-3E1630DA1CC9}" type="datetime1">
              <a:rPr lang="en-US" smtClean="0">
                <a:solidFill>
                  <a:prstClr val="black">
                    <a:tint val="75000"/>
                  </a:prstClr>
                </a:solidFill>
              </a:rPr>
              <a:t>2/26/2024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283382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50044CD9-CB65-4EFD-90E1-B0CFBAE25B91}" type="datetime1">
              <a:rPr lang="en-US" smtClean="0">
                <a:solidFill>
                  <a:prstClr val="black">
                    <a:tint val="75000"/>
                  </a:prstClr>
                </a:solidFill>
              </a:rPr>
              <a:t>2/26/2024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484542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132609F-C4D7-44CE-92BF-2B9B3B9179F8}" type="datetime1">
              <a:rPr lang="en-US" smtClean="0">
                <a:solidFill>
                  <a:prstClr val="black">
                    <a:tint val="75000"/>
                  </a:prstClr>
                </a:solidFill>
              </a:rPr>
              <a:t>2/26/2024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626723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030827F-AF46-4EA3-8108-9AAE9EB97DB5}" type="datetime1">
              <a:rPr lang="en-US" smtClean="0">
                <a:solidFill>
                  <a:prstClr val="black">
                    <a:tint val="75000"/>
                  </a:prstClr>
                </a:solidFill>
              </a:rPr>
              <a:t>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9166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5.pn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3" Type="http://schemas.openxmlformats.org/officeDocument/2006/relationships/slideLayout" Target="../slideLayouts/slideLayout117.xml"/><Relationship Id="rId21" Type="http://schemas.openxmlformats.org/officeDocument/2006/relationships/slideLayout" Target="../slideLayouts/slideLayout135.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slideLayout" Target="../slideLayouts/slideLayout134.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 Id="rId22"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slideLayout" Target="../slideLayouts/slideLayout161.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17" Type="http://schemas.openxmlformats.org/officeDocument/2006/relationships/image" Target="../media/image14.png"/><Relationship Id="rId2" Type="http://schemas.openxmlformats.org/officeDocument/2006/relationships/slideLayout" Target="../slideLayouts/slideLayout150.xml"/><Relationship Id="rId16" Type="http://schemas.openxmlformats.org/officeDocument/2006/relationships/theme" Target="../theme/theme13.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5" Type="http://schemas.openxmlformats.org/officeDocument/2006/relationships/slideLayout" Target="../slideLayouts/slideLayout16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slideLayout" Target="../slideLayouts/slideLayout16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F9FCD-03E4-44FC-B335-0EF1F4B129E5}" type="datetime1">
              <a:rPr lang="en-US" smtClean="0"/>
              <a:t>2/26/2024</a:t>
            </a:fld>
            <a:endParaRPr lang="en-US"/>
          </a:p>
        </p:txBody>
      </p:sp>
    </p:spTree>
    <p:extLst>
      <p:ext uri="{BB962C8B-B14F-4D97-AF65-F5344CB8AC3E}">
        <p14:creationId xmlns:p14="http://schemas.microsoft.com/office/powerpoint/2010/main" val="1658211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BAA56-CFFF-4CF8-B0A0-A251967A96D7}" type="datetime1">
              <a:rPr lang="en-US" smtClean="0">
                <a:solidFill>
                  <a:prstClr val="black">
                    <a:tint val="75000"/>
                  </a:prstClr>
                </a:solidFill>
              </a:rPr>
              <a:t>2/26/2024</a:t>
            </a:fld>
            <a:endParaRPr lang="en-US">
              <a:solidFill>
                <a:prstClr val="black">
                  <a:tint val="75000"/>
                </a:prstClr>
              </a:solidFill>
            </a:endParaRPr>
          </a:p>
        </p:txBody>
      </p:sp>
    </p:spTree>
    <p:extLst>
      <p:ext uri="{BB962C8B-B14F-4D97-AF65-F5344CB8AC3E}">
        <p14:creationId xmlns:p14="http://schemas.microsoft.com/office/powerpoint/2010/main" val="136578539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900">
                <a:solidFill>
                  <a:schemeClr val="accent6"/>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10936224" y="6436170"/>
            <a:ext cx="987552" cy="274320"/>
          </a:xfrm>
          <a:prstGeom prst="rect">
            <a:avLst/>
          </a:prstGeom>
        </p:spPr>
        <p:txBody>
          <a:bodyPr vert="horz" lIns="91440" tIns="45720" rIns="91440" bIns="45720" rtlCol="0" anchor="ctr"/>
          <a:lstStyle>
            <a:lvl1pPr algn="ctr">
              <a:defRPr sz="900">
                <a:solidFill>
                  <a:schemeClr val="accent6"/>
                </a:solidFill>
                <a:latin typeface="Arial" panose="020B0604020202020204" pitchFamily="34" charset="0"/>
                <a:cs typeface="Arial" panose="020B0604020202020204" pitchFamily="34" charset="0"/>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716457209"/>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 id="2147483995" r:id="rId18"/>
    <p:sldLayoutId id="2147483996" r:id="rId19"/>
    <p:sldLayoutId id="2147483997" r:id="rId20"/>
    <p:sldLayoutId id="2147484012" r:id="rId21"/>
  </p:sldLayoutIdLst>
  <p:hf hdr="0" ftr="0" dt="0"/>
  <p:txStyles>
    <p:titleStyle>
      <a:lvl1pPr algn="ctr"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p:titleStyle>
    <p:bodyStyle>
      <a:lvl1pPr marL="260604" indent="-260604" algn="l" defTabSz="685800" rtl="0" eaLnBrk="1" latinLnBrk="0" hangingPunct="1">
        <a:lnSpc>
          <a:spcPct val="100000"/>
        </a:lnSpc>
        <a:spcBef>
          <a:spcPts val="270"/>
        </a:spcBef>
        <a:buFont typeface="Arial" panose="020B0604020202020204" pitchFamily="34" charset="0"/>
        <a:buChar char="•"/>
        <a:defRPr sz="2100" kern="1200">
          <a:solidFill>
            <a:schemeClr val="accent6"/>
          </a:solidFill>
          <a:latin typeface="+mn-lt"/>
          <a:ea typeface="+mn-ea"/>
          <a:cs typeface="+mn-cs"/>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2"/>
            <a:ext cx="2743200" cy="365125"/>
          </a:xfrm>
          <a:prstGeom prst="rect">
            <a:avLst/>
          </a:prstGeom>
        </p:spPr>
        <p:txBody>
          <a:bodyPr vert="horz" lIns="91440" tIns="45720" rIns="91440" bIns="45720" rtlCol="0" anchor="ctr">
            <a:noAutofit/>
          </a:bodyPr>
          <a:lstStyle>
            <a:lvl1pPr algn="r">
              <a:defRPr sz="900">
                <a:solidFill>
                  <a:schemeClr val="tx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56720838"/>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5120" userDrawn="1">
          <p15:clr>
            <a:srgbClr val="A4A3A4"/>
          </p15:clr>
        </p15:guide>
        <p15:guide id="3" pos="320" userDrawn="1">
          <p15:clr>
            <a:srgbClr val="547EBF"/>
          </p15:clr>
        </p15:guide>
        <p15:guide id="4" orient="horz" pos="240" userDrawn="1">
          <p15:clr>
            <a:srgbClr val="547EBF"/>
          </p15:clr>
        </p15:guide>
        <p15:guide id="5" pos="9920" userDrawn="1">
          <p15:clr>
            <a:srgbClr val="547EBF"/>
          </p15:clr>
        </p15:guide>
        <p15:guide id="6" orient="horz" pos="4080" userDrawn="1">
          <p15:clr>
            <a:srgbClr val="547EBF"/>
          </p15:clr>
        </p15:guide>
        <p15:guide id="7" pos="5280" userDrawn="1">
          <p15:clr>
            <a:srgbClr val="547EBF"/>
          </p15:clr>
        </p15:guide>
        <p15:guide id="8" pos="4960" userDrawn="1">
          <p15:clr>
            <a:srgbClr val="547EBF"/>
          </p15:clr>
        </p15:guide>
        <p15:guide id="9" pos="2816" userDrawn="1">
          <p15:clr>
            <a:srgbClr val="547EBF"/>
          </p15:clr>
        </p15:guide>
        <p15:guide id="10" pos="2464" userDrawn="1">
          <p15:clr>
            <a:srgbClr val="547EBF"/>
          </p15:clr>
        </p15:guide>
        <p15:guide id="11" pos="7424" userDrawn="1">
          <p15:clr>
            <a:srgbClr val="547EBF"/>
          </p15:clr>
        </p15:guide>
        <p15:guide id="12" pos="7776" userDrawn="1">
          <p15:clr>
            <a:srgbClr val="547EBF"/>
          </p15:clr>
        </p15:guide>
        <p15:guide id="13" pos="6624" userDrawn="1">
          <p15:clr>
            <a:srgbClr val="9FCC3B"/>
          </p15:clr>
        </p15:guide>
        <p15:guide id="14" pos="6944" userDrawn="1">
          <p15:clr>
            <a:srgbClr val="9FCC3B"/>
          </p15:clr>
        </p15:guide>
        <p15:guide id="15" pos="3616" userDrawn="1">
          <p15:clr>
            <a:srgbClr val="9FCC3B"/>
          </p15:clr>
        </p15:guide>
        <p15:guide id="16" pos="3296" userDrawn="1">
          <p15:clr>
            <a:srgbClr val="9FCC3B"/>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11288" y="-8468"/>
            <a:ext cx="12228421" cy="6874935"/>
            <a:chOff x="-8466" y="-8468"/>
            <a:chExt cx="9171316" cy="6874935"/>
          </a:xfrm>
        </p:grpSpPr>
        <p:sp>
          <p:nvSpPr>
            <p:cNvPr id="7" name="Google Shape;7;p1"/>
            <p:cNvSpPr/>
            <p:nvPr/>
          </p:nvSpPr>
          <p:spPr>
            <a:xfrm>
              <a:off x="-8466" y="4013200"/>
              <a:ext cx="457200" cy="2853267"/>
            </a:xfrm>
            <a:custGeom>
              <a:avLst/>
              <a:gdLst/>
              <a:ahLst/>
              <a:cxnLst/>
              <a:rect l="l" t="t" r="r" b="b"/>
              <a:pathLst>
                <a:path w="120000" h="120000" extrusionOk="0">
                  <a:moveTo>
                    <a:pt x="0" y="0"/>
                  </a:moveTo>
                  <a:lnTo>
                    <a:pt x="120000" y="120000"/>
                  </a:lnTo>
                  <a:lnTo>
                    <a:pt x="0" y="119643"/>
                  </a:lnTo>
                  <a:cubicBezTo>
                    <a:pt x="740" y="80118"/>
                    <a:pt x="1481" y="40593"/>
                    <a:pt x="0" y="0"/>
                  </a:cubicBezTo>
                  <a:close/>
                </a:path>
              </a:pathLst>
            </a:custGeom>
            <a:solidFill>
              <a:schemeClr val="accent1">
                <a:alpha val="6941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8" name="Google Shape;8;p1"/>
            <p:cNvCxnSpPr/>
            <p:nvPr/>
          </p:nvCxnSpPr>
          <p:spPr>
            <a:xfrm rot="10800000" flipH="1">
              <a:off x="5130830" y="4175604"/>
              <a:ext cx="4022474" cy="2682396"/>
            </a:xfrm>
            <a:prstGeom prst="straightConnector1">
              <a:avLst/>
            </a:prstGeom>
            <a:noFill/>
            <a:ln w="9525" cap="flat" cmpd="sng">
              <a:solidFill>
                <a:schemeClr val="accent1">
                  <a:alpha val="69411"/>
                </a:schemeClr>
              </a:solidFill>
              <a:prstDash val="solid"/>
              <a:round/>
              <a:headEnd type="none" w="sm" len="sm"/>
              <a:tailEnd type="none" w="sm" len="sm"/>
            </a:ln>
          </p:spPr>
        </p:cxnSp>
        <p:cxnSp>
          <p:nvCxnSpPr>
            <p:cNvPr id="9" name="Google Shape;9;p1"/>
            <p:cNvCxnSpPr/>
            <p:nvPr/>
          </p:nvCxnSpPr>
          <p:spPr>
            <a:xfrm>
              <a:off x="7042707" y="0"/>
              <a:ext cx="1219199" cy="6858000"/>
            </a:xfrm>
            <a:prstGeom prst="straightConnector1">
              <a:avLst/>
            </a:prstGeom>
            <a:noFill/>
            <a:ln w="9525" cap="flat" cmpd="sng">
              <a:solidFill>
                <a:schemeClr val="accent1">
                  <a:alpha val="69411"/>
                </a:schemeClr>
              </a:solidFill>
              <a:prstDash val="solid"/>
              <a:round/>
              <a:headEnd type="none" w="sm" len="sm"/>
              <a:tailEnd type="none" w="sm" len="sm"/>
            </a:ln>
          </p:spPr>
        </p:cxnSp>
        <p:sp>
          <p:nvSpPr>
            <p:cNvPr id="10" name="Google Shape;10;p1"/>
            <p:cNvSpPr/>
            <p:nvPr/>
          </p:nvSpPr>
          <p:spPr>
            <a:xfrm>
              <a:off x="6891896" y="0"/>
              <a:ext cx="2269442" cy="6866465"/>
            </a:xfrm>
            <a:custGeom>
              <a:avLst/>
              <a:gdLst/>
              <a:ahLst/>
              <a:cxnLst/>
              <a:rect l="l" t="t" r="r" b="b"/>
              <a:pathLst>
                <a:path w="120000" h="120000" extrusionOk="0">
                  <a:moveTo>
                    <a:pt x="106997" y="0"/>
                  </a:moveTo>
                  <a:lnTo>
                    <a:pt x="0" y="119852"/>
                  </a:lnTo>
                  <a:lnTo>
                    <a:pt x="119980" y="120000"/>
                  </a:lnTo>
                  <a:cubicBezTo>
                    <a:pt x="120129" y="80049"/>
                    <a:pt x="119383" y="40098"/>
                    <a:pt x="119532" y="147"/>
                  </a:cubicBezTo>
                  <a:lnTo>
                    <a:pt x="106997" y="0"/>
                  </a:lnTo>
                  <a:close/>
                </a:path>
              </a:pathLst>
            </a:custGeom>
            <a:solidFill>
              <a:schemeClr val="accent1">
                <a:alpha val="35294"/>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
            <p:cNvSpPr/>
            <p:nvPr/>
          </p:nvSpPr>
          <p:spPr>
            <a:xfrm>
              <a:off x="7205157" y="-8466"/>
              <a:ext cx="1948147" cy="6866467"/>
            </a:xfrm>
            <a:custGeom>
              <a:avLst/>
              <a:gdLst/>
              <a:ahLst/>
              <a:cxnLst/>
              <a:rect l="l" t="t" r="r" b="b"/>
              <a:pathLst>
                <a:path w="120000" h="120000" extrusionOk="0">
                  <a:moveTo>
                    <a:pt x="0" y="0"/>
                  </a:moveTo>
                  <a:lnTo>
                    <a:pt x="74056" y="119999"/>
                  </a:lnTo>
                  <a:lnTo>
                    <a:pt x="119949" y="119999"/>
                  </a:lnTo>
                  <a:cubicBezTo>
                    <a:pt x="119776" y="80000"/>
                    <a:pt x="120123" y="39999"/>
                    <a:pt x="119949" y="0"/>
                  </a:cubicBezTo>
                  <a:lnTo>
                    <a:pt x="0" y="0"/>
                  </a:lnTo>
                  <a:close/>
                </a:path>
              </a:pathLst>
            </a:custGeom>
            <a:solidFill>
              <a:schemeClr val="accen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
            <p:cNvSpPr/>
            <p:nvPr/>
          </p:nvSpPr>
          <p:spPr>
            <a:xfrm>
              <a:off x="6637896" y="3920066"/>
              <a:ext cx="2513564" cy="2937932"/>
            </a:xfrm>
            <a:custGeom>
              <a:avLst/>
              <a:gdLst/>
              <a:ahLst/>
              <a:cxnLst/>
              <a:rect l="l" t="t" r="r" b="b"/>
              <a:pathLst>
                <a:path w="120000" h="120000" extrusionOk="0">
                  <a:moveTo>
                    <a:pt x="0" y="120000"/>
                  </a:moveTo>
                  <a:lnTo>
                    <a:pt x="119688" y="0"/>
                  </a:lnTo>
                  <a:cubicBezTo>
                    <a:pt x="119792" y="40000"/>
                    <a:pt x="119896" y="80000"/>
                    <a:pt x="120000" y="120000"/>
                  </a:cubicBezTo>
                  <a:lnTo>
                    <a:pt x="0" y="120000"/>
                  </a:lnTo>
                  <a:close/>
                </a:path>
              </a:pathLst>
            </a:custGeom>
            <a:solidFill>
              <a:srgbClr val="2E75B5">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
            <p:cNvSpPr/>
            <p:nvPr/>
          </p:nvSpPr>
          <p:spPr>
            <a:xfrm>
              <a:off x="7010428" y="-8466"/>
              <a:ext cx="2142875" cy="6866467"/>
            </a:xfrm>
            <a:custGeom>
              <a:avLst/>
              <a:gdLst/>
              <a:ahLst/>
              <a:cxnLst/>
              <a:rect l="l" t="t" r="r" b="b"/>
              <a:pathLst>
                <a:path w="120000" h="120000" extrusionOk="0">
                  <a:moveTo>
                    <a:pt x="0" y="0"/>
                  </a:moveTo>
                  <a:lnTo>
                    <a:pt x="103976" y="119999"/>
                  </a:lnTo>
                  <a:lnTo>
                    <a:pt x="120000" y="119852"/>
                  </a:lnTo>
                  <a:lnTo>
                    <a:pt x="120000" y="0"/>
                  </a:lnTo>
                  <a:lnTo>
                    <a:pt x="0" y="0"/>
                  </a:lnTo>
                  <a:close/>
                </a:path>
              </a:pathLst>
            </a:custGeom>
            <a:solidFill>
              <a:srgbClr val="2E75B5">
                <a:alpha val="49411"/>
              </a:srgbClr>
            </a:solidFill>
            <a:ln>
              <a:noFill/>
            </a:ln>
          </p:spPr>
        </p:sp>
        <p:sp>
          <p:nvSpPr>
            <p:cNvPr id="14" name="Google Shape;14;p1"/>
            <p:cNvSpPr/>
            <p:nvPr/>
          </p:nvSpPr>
          <p:spPr>
            <a:xfrm>
              <a:off x="8295775" y="-8466"/>
              <a:ext cx="857530" cy="6866467"/>
            </a:xfrm>
            <a:custGeom>
              <a:avLst/>
              <a:gdLst/>
              <a:ahLst/>
              <a:cxnLst/>
              <a:rect l="l" t="t" r="r" b="b"/>
              <a:pathLst>
                <a:path w="120000" h="120000" extrusionOk="0">
                  <a:moveTo>
                    <a:pt x="94736" y="0"/>
                  </a:moveTo>
                  <a:lnTo>
                    <a:pt x="0" y="119999"/>
                  </a:lnTo>
                  <a:lnTo>
                    <a:pt x="120000" y="119999"/>
                  </a:lnTo>
                  <a:cubicBezTo>
                    <a:pt x="119736" y="80000"/>
                    <a:pt x="119473" y="39999"/>
                    <a:pt x="119210" y="0"/>
                  </a:cubicBezTo>
                  <a:lnTo>
                    <a:pt x="94736" y="0"/>
                  </a:lnTo>
                  <a:close/>
                </a:path>
              </a:pathLst>
            </a:custGeom>
            <a:solidFill>
              <a:schemeClr val="accent2">
                <a:alpha val="6941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
            <p:cNvSpPr/>
            <p:nvPr/>
          </p:nvSpPr>
          <p:spPr>
            <a:xfrm>
              <a:off x="8094164" y="-8468"/>
              <a:ext cx="1066769" cy="6866467"/>
            </a:xfrm>
            <a:custGeom>
              <a:avLst/>
              <a:gdLst/>
              <a:ahLst/>
              <a:cxnLst/>
              <a:rect l="l" t="t" r="r" b="b"/>
              <a:pathLst>
                <a:path w="120000" h="120000" extrusionOk="0">
                  <a:moveTo>
                    <a:pt x="0" y="0"/>
                  </a:moveTo>
                  <a:lnTo>
                    <a:pt x="105579" y="119999"/>
                  </a:lnTo>
                  <a:lnTo>
                    <a:pt x="119976" y="119999"/>
                  </a:lnTo>
                  <a:cubicBezTo>
                    <a:pt x="120243" y="79950"/>
                    <a:pt x="118110" y="40049"/>
                    <a:pt x="118377" y="0"/>
                  </a:cubicBezTo>
                  <a:lnTo>
                    <a:pt x="0" y="0"/>
                  </a:lnTo>
                  <a:close/>
                </a:path>
              </a:pathLst>
            </a:custGeom>
            <a:solidFill>
              <a:srgbClr val="C55A11">
                <a:alpha val="8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
            <p:cNvSpPr/>
            <p:nvPr/>
          </p:nvSpPr>
          <p:spPr>
            <a:xfrm>
              <a:off x="8068764" y="4893732"/>
              <a:ext cx="1094086" cy="1964266"/>
            </a:xfrm>
            <a:custGeom>
              <a:avLst/>
              <a:gdLst/>
              <a:ahLst/>
              <a:cxnLst/>
              <a:rect l="l" t="t" r="r" b="b"/>
              <a:pathLst>
                <a:path w="120000" h="120000" extrusionOk="0">
                  <a:moveTo>
                    <a:pt x="0" y="120000"/>
                  </a:moveTo>
                  <a:lnTo>
                    <a:pt x="119441" y="0"/>
                  </a:lnTo>
                  <a:cubicBezTo>
                    <a:pt x="119627" y="39896"/>
                    <a:pt x="119813" y="79792"/>
                    <a:pt x="120000" y="119689"/>
                  </a:cubicBezTo>
                  <a:lnTo>
                    <a:pt x="0" y="120000"/>
                  </a:lnTo>
                  <a:close/>
                </a:path>
              </a:pathLst>
            </a:custGeom>
            <a:solidFill>
              <a:srgbClr val="2E75B5">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 name="Google Shape;17;p1"/>
          <p:cNvSpPr txBox="1">
            <a:spLocks noGrp="1"/>
          </p:cNvSpPr>
          <p:nvPr>
            <p:ph type="title"/>
          </p:nvPr>
        </p:nvSpPr>
        <p:spPr>
          <a:xfrm>
            <a:off x="812799" y="609600"/>
            <a:ext cx="8463616" cy="13208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Clr>
                <a:schemeClr val="dk2"/>
              </a:buClr>
              <a:buSzPts val="1800"/>
              <a:buFont typeface="Arial"/>
              <a:buNone/>
              <a:defRPr sz="1800" b="0" i="0" u="none" strike="noStrike" cap="none">
                <a:solidFill>
                  <a:schemeClr val="dk2"/>
                </a:solidFill>
              </a:defRPr>
            </a:lvl2pPr>
            <a:lvl3pPr marR="0" lvl="2" algn="l" rtl="0">
              <a:spcBef>
                <a:spcPts val="0"/>
              </a:spcBef>
              <a:spcAft>
                <a:spcPts val="0"/>
              </a:spcAft>
              <a:buClr>
                <a:schemeClr val="dk2"/>
              </a:buClr>
              <a:buSzPts val="1800"/>
              <a:buFont typeface="Arial"/>
              <a:buNone/>
              <a:defRPr sz="1800" b="0" i="0" u="none" strike="noStrike" cap="none">
                <a:solidFill>
                  <a:schemeClr val="dk2"/>
                </a:solidFill>
              </a:defRPr>
            </a:lvl3pPr>
            <a:lvl4pPr marR="0" lvl="3" algn="l" rtl="0">
              <a:spcBef>
                <a:spcPts val="0"/>
              </a:spcBef>
              <a:spcAft>
                <a:spcPts val="0"/>
              </a:spcAft>
              <a:buClr>
                <a:schemeClr val="dk2"/>
              </a:buClr>
              <a:buSzPts val="1800"/>
              <a:buFont typeface="Arial"/>
              <a:buNone/>
              <a:defRPr sz="1800" b="0" i="0" u="none" strike="noStrike" cap="none">
                <a:solidFill>
                  <a:schemeClr val="dk2"/>
                </a:solidFill>
              </a:defRPr>
            </a:lvl4pPr>
            <a:lvl5pPr marR="0" lvl="4" algn="l" rtl="0">
              <a:spcBef>
                <a:spcPts val="0"/>
              </a:spcBef>
              <a:spcAft>
                <a:spcPts val="0"/>
              </a:spcAft>
              <a:buClr>
                <a:schemeClr val="dk2"/>
              </a:buClr>
              <a:buSzPts val="1800"/>
              <a:buFont typeface="Arial"/>
              <a:buNone/>
              <a:defRPr sz="1800" b="0" i="0" u="none" strike="noStrike" cap="none">
                <a:solidFill>
                  <a:schemeClr val="dk2"/>
                </a:solidFill>
              </a:defRPr>
            </a:lvl5pPr>
            <a:lvl6pPr marR="0" lvl="5" algn="l" rtl="0">
              <a:spcBef>
                <a:spcPts val="0"/>
              </a:spcBef>
              <a:spcAft>
                <a:spcPts val="0"/>
              </a:spcAft>
              <a:buClr>
                <a:schemeClr val="dk2"/>
              </a:buClr>
              <a:buSzPts val="1800"/>
              <a:buFont typeface="Arial"/>
              <a:buNone/>
              <a:defRPr sz="1800" b="0" i="0" u="none" strike="noStrike" cap="none">
                <a:solidFill>
                  <a:schemeClr val="dk2"/>
                </a:solidFill>
              </a:defRPr>
            </a:lvl6pPr>
            <a:lvl7pPr marR="0" lvl="6" algn="l" rtl="0">
              <a:spcBef>
                <a:spcPts val="0"/>
              </a:spcBef>
              <a:spcAft>
                <a:spcPts val="0"/>
              </a:spcAft>
              <a:buClr>
                <a:schemeClr val="dk2"/>
              </a:buClr>
              <a:buSzPts val="1800"/>
              <a:buFont typeface="Arial"/>
              <a:buNone/>
              <a:defRPr sz="1800" b="0" i="0" u="none" strike="noStrike" cap="none">
                <a:solidFill>
                  <a:schemeClr val="dk2"/>
                </a:solidFill>
              </a:defRPr>
            </a:lvl7pPr>
            <a:lvl8pPr marR="0" lvl="7" algn="l" rtl="0">
              <a:spcBef>
                <a:spcPts val="0"/>
              </a:spcBef>
              <a:spcAft>
                <a:spcPts val="0"/>
              </a:spcAft>
              <a:buClr>
                <a:schemeClr val="dk2"/>
              </a:buClr>
              <a:buSzPts val="1800"/>
              <a:buFont typeface="Arial"/>
              <a:buNone/>
              <a:defRPr sz="1800" b="0" i="0" u="none" strike="noStrike" cap="none">
                <a:solidFill>
                  <a:schemeClr val="dk2"/>
                </a:solidFill>
              </a:defRPr>
            </a:lvl8pPr>
            <a:lvl9pPr marR="0" lvl="8" algn="l" rtl="0">
              <a:spcBef>
                <a:spcPts val="0"/>
              </a:spcBef>
              <a:spcAft>
                <a:spcPts val="0"/>
              </a:spcAft>
              <a:buClr>
                <a:schemeClr val="dk2"/>
              </a:buClr>
              <a:buSzPts val="1800"/>
              <a:buFont typeface="Arial"/>
              <a:buNone/>
              <a:defRPr sz="1800" b="0" i="0" u="none" strike="noStrike" cap="none">
                <a:solidFill>
                  <a:schemeClr val="dk2"/>
                </a:solidFill>
              </a:defRPr>
            </a:lvl9pPr>
          </a:lstStyle>
          <a:p>
            <a:endParaRPr/>
          </a:p>
        </p:txBody>
      </p:sp>
      <p:sp>
        <p:nvSpPr>
          <p:cNvPr id="18" name="Google Shape;18;p1"/>
          <p:cNvSpPr txBox="1">
            <a:spLocks noGrp="1"/>
          </p:cNvSpPr>
          <p:nvPr>
            <p:ph type="body" idx="1"/>
          </p:nvPr>
        </p:nvSpPr>
        <p:spPr>
          <a:xfrm>
            <a:off x="812800" y="2160590"/>
            <a:ext cx="8463617" cy="3880773"/>
          </a:xfrm>
          <a:prstGeom prst="rect">
            <a:avLst/>
          </a:prstGeom>
          <a:noFill/>
          <a:ln>
            <a:noFill/>
          </a:ln>
        </p:spPr>
        <p:txBody>
          <a:bodyPr spcFirstLastPara="1" wrap="square" lIns="91425" tIns="91425" rIns="91425" bIns="91425" anchor="t" anchorCtr="0"/>
          <a:lstStyle>
            <a:lvl1pPr marL="457200" marR="0" lvl="0" indent="-320038"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9" name="Google Shape;19;p1"/>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2/26/2024</a:t>
            </a:fld>
            <a:endParaRPr lang="en-US">
              <a:solidFill>
                <a:prstClr val="black">
                  <a:tint val="75000"/>
                </a:prstClr>
              </a:solidFill>
            </a:endParaRPr>
          </a:p>
        </p:txBody>
      </p:sp>
      <p:pic>
        <p:nvPicPr>
          <p:cNvPr id="20" name="Google Shape;20;p1" descr="APS_CMYK_white_horizontal.png"/>
          <p:cNvPicPr preferRelativeResize="0"/>
          <p:nvPr/>
        </p:nvPicPr>
        <p:blipFill rotWithShape="1">
          <a:blip r:embed="rId17">
            <a:alphaModFix/>
          </a:blip>
          <a:srcRect/>
          <a:stretch/>
        </p:blipFill>
        <p:spPr>
          <a:xfrm>
            <a:off x="10082298" y="6191912"/>
            <a:ext cx="1924129" cy="645818"/>
          </a:xfrm>
          <a:prstGeom prst="rect">
            <a:avLst/>
          </a:prstGeom>
          <a:noFill/>
          <a:ln>
            <a:noFill/>
          </a:ln>
        </p:spPr>
      </p:pic>
      <p:sp>
        <p:nvSpPr>
          <p:cNvPr id="21" name="Google Shape;21;p1"/>
          <p:cNvSpPr txBox="1"/>
          <p:nvPr/>
        </p:nvSpPr>
        <p:spPr>
          <a:xfrm>
            <a:off x="9669388" y="6538420"/>
            <a:ext cx="733501"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400"/>
              <a:buFont typeface="Arial"/>
              <a:buNone/>
            </a:pPr>
            <a:fld id="{00000000-1234-1234-1234-123412341234}" type="slidenum">
              <a:rPr lang="en-US" sz="1400" b="0" i="0" u="none" strike="noStrike" cap="none">
                <a:solidFill>
                  <a:schemeClr val="lt1"/>
                </a:solidFill>
                <a:latin typeface="Arial"/>
                <a:ea typeface="Arial"/>
                <a:cs typeface="Arial"/>
                <a:sym typeface="Arial"/>
              </a:rPr>
              <a:pPr marL="0" marR="0" lvl="0" indent="0" algn="l" rtl="0">
                <a:lnSpc>
                  <a:spcPct val="100000"/>
                </a:lnSpc>
                <a:spcBef>
                  <a:spcPts val="0"/>
                </a:spcBef>
                <a:spcAft>
                  <a:spcPts val="0"/>
                </a:spcAft>
                <a:buClr>
                  <a:schemeClr val="lt1"/>
                </a:buClr>
                <a:buSzPts val="1400"/>
                <a:buFont typeface="Arial"/>
                <a:buNone/>
              </a:pPr>
              <a:t>‹#›</a:t>
            </a:fld>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455398526"/>
      </p:ext>
    </p:extLst>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8" r:id="rId15"/>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4.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50BCB-F821-4E7B-8696-A73310E397FB}" type="datetime1">
              <a:rPr lang="en-US" smtClean="0"/>
              <a:t>2/26/2024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4433380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321A6-36D9-484D-884F-FF7F5782F158}" type="datetime1">
              <a:rPr lang="en-US" smtClean="0"/>
              <a:t>2/26/2024</a:t>
            </a:fld>
            <a:endParaRPr lang="en-US"/>
          </a:p>
        </p:txBody>
      </p:sp>
    </p:spTree>
    <p:extLst>
      <p:ext uri="{BB962C8B-B14F-4D97-AF65-F5344CB8AC3E}">
        <p14:creationId xmlns:p14="http://schemas.microsoft.com/office/powerpoint/2010/main" val="22567940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4013" r:id="rId8"/>
    <p:sldLayoutId id="2147484014" r:id="rId9"/>
    <p:sldLayoutId id="2147484015" r:id="rId10"/>
    <p:sldLayoutId id="2147484016"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A01F3-B8BD-49DA-975B-065DB016DB28}" type="datetime1">
              <a:rPr lang="en-US" smtClean="0">
                <a:solidFill>
                  <a:prstClr val="black">
                    <a:tint val="75000"/>
                  </a:prstClr>
                </a:solidFill>
              </a:rPr>
              <a:t>2/26/2024</a:t>
            </a:fld>
            <a:endParaRPr lang="en-US">
              <a:solidFill>
                <a:prstClr val="black">
                  <a:tint val="75000"/>
                </a:prstClr>
              </a:solidFill>
            </a:endParaRPr>
          </a:p>
        </p:txBody>
      </p:sp>
    </p:spTree>
    <p:extLst>
      <p:ext uri="{BB962C8B-B14F-4D97-AF65-F5344CB8AC3E}">
        <p14:creationId xmlns:p14="http://schemas.microsoft.com/office/powerpoint/2010/main" val="311554741"/>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370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F204A-F327-46CC-A2D8-3C1EA69B6ED1}" type="datetime1">
              <a:rPr lang="en-US" smtClean="0">
                <a:solidFill>
                  <a:prstClr val="black">
                    <a:tint val="75000"/>
                  </a:prstClr>
                </a:solidFill>
              </a:rPr>
              <a:t>2/26/2024</a:t>
            </a:fld>
            <a:endParaRPr lang="en-US">
              <a:solidFill>
                <a:prstClr val="black">
                  <a:tint val="75000"/>
                </a:prstClr>
              </a:solidFill>
            </a:endParaRPr>
          </a:p>
        </p:txBody>
      </p:sp>
    </p:spTree>
    <p:extLst>
      <p:ext uri="{BB962C8B-B14F-4D97-AF65-F5344CB8AC3E}">
        <p14:creationId xmlns:p14="http://schemas.microsoft.com/office/powerpoint/2010/main" val="324009130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5C65B-2726-4A6B-A8F8-2CB440C8886D}" type="datetime1">
              <a:rPr lang="en-US" smtClean="0">
                <a:solidFill>
                  <a:prstClr val="black">
                    <a:tint val="75000"/>
                  </a:prstClr>
                </a:solidFill>
              </a:rPr>
              <a:t>2/26/2024</a:t>
            </a:fld>
            <a:endParaRPr lang="en-US">
              <a:solidFill>
                <a:prstClr val="black">
                  <a:tint val="75000"/>
                </a:prstClr>
              </a:solidFill>
            </a:endParaRPr>
          </a:p>
        </p:txBody>
      </p:sp>
    </p:spTree>
    <p:extLst>
      <p:ext uri="{BB962C8B-B14F-4D97-AF65-F5344CB8AC3E}">
        <p14:creationId xmlns:p14="http://schemas.microsoft.com/office/powerpoint/2010/main" val="141546370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E805E-DE9B-4A4C-9E48-73FD3721385F}" type="datetime1">
              <a:rPr lang="en-US" smtClean="0">
                <a:solidFill>
                  <a:prstClr val="black">
                    <a:tint val="75000"/>
                  </a:prstClr>
                </a:solidFill>
              </a:rPr>
              <a:t>2/26/2024</a:t>
            </a:fld>
            <a:endParaRPr lang="en-US">
              <a:solidFill>
                <a:prstClr val="black">
                  <a:tint val="75000"/>
                </a:prstClr>
              </a:solidFill>
            </a:endParaRPr>
          </a:p>
        </p:txBody>
      </p:sp>
    </p:spTree>
    <p:extLst>
      <p:ext uri="{BB962C8B-B14F-4D97-AF65-F5344CB8AC3E}">
        <p14:creationId xmlns:p14="http://schemas.microsoft.com/office/powerpoint/2010/main" val="389210904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60B14-D087-400D-A007-4C2D5545EDC0}" type="datetime1">
              <a:rPr lang="en-US" smtClean="0">
                <a:solidFill>
                  <a:prstClr val="black">
                    <a:tint val="75000"/>
                  </a:prstClr>
                </a:solidFill>
              </a:rPr>
              <a:t>2/26/2024</a:t>
            </a:fld>
            <a:endParaRPr lang="en-US">
              <a:solidFill>
                <a:prstClr val="black">
                  <a:tint val="75000"/>
                </a:prstClr>
              </a:solidFill>
            </a:endParaRPr>
          </a:p>
        </p:txBody>
      </p:sp>
    </p:spTree>
    <p:extLst>
      <p:ext uri="{BB962C8B-B14F-4D97-AF65-F5344CB8AC3E}">
        <p14:creationId xmlns:p14="http://schemas.microsoft.com/office/powerpoint/2010/main" val="318450478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1090F-0A29-47EE-9796-D93E951CE1B3}" type="datetime1">
              <a:rPr lang="en-US" smtClean="0">
                <a:solidFill>
                  <a:prstClr val="black">
                    <a:tint val="75000"/>
                  </a:prstClr>
                </a:solidFill>
              </a:rPr>
              <a:t>2/26/2024</a:t>
            </a:fld>
            <a:endParaRPr lang="en-US">
              <a:solidFill>
                <a:prstClr val="black">
                  <a:tint val="75000"/>
                </a:prstClr>
              </a:solidFill>
            </a:endParaRPr>
          </a:p>
        </p:txBody>
      </p:sp>
    </p:spTree>
    <p:extLst>
      <p:ext uri="{BB962C8B-B14F-4D97-AF65-F5344CB8AC3E}">
        <p14:creationId xmlns:p14="http://schemas.microsoft.com/office/powerpoint/2010/main" val="406783979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8.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3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117.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1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1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3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6.xml"/></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140.xml"/></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120.xml"/></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117.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79C466-2CA8-D8B4-8F85-2B6F48BAB9A8}"/>
              </a:ext>
            </a:extLst>
          </p:cNvPr>
          <p:cNvSpPr>
            <a:spLocks noGrp="1"/>
          </p:cNvSpPr>
          <p:nvPr>
            <p:ph type="title"/>
          </p:nvPr>
        </p:nvSpPr>
        <p:spPr>
          <a:xfrm>
            <a:off x="3563725" y="2748951"/>
            <a:ext cx="4800600" cy="768096"/>
          </a:xfrm>
        </p:spPr>
        <p:txBody>
          <a:bodyPr/>
          <a:lstStyle/>
          <a:p>
            <a:r>
              <a:rPr lang="en-US" dirty="0"/>
              <a:t>Bolton Academy Budget Feedback Meeting</a:t>
            </a:r>
          </a:p>
        </p:txBody>
      </p:sp>
      <p:sp>
        <p:nvSpPr>
          <p:cNvPr id="5" name="Text Placeholder 4">
            <a:extLst>
              <a:ext uri="{FF2B5EF4-FFF2-40B4-BE49-F238E27FC236}">
                <a16:creationId xmlns:a16="http://schemas.microsoft.com/office/drawing/2014/main" id="{D9223B3D-96B1-7578-C4D7-A561E050CA42}"/>
              </a:ext>
            </a:extLst>
          </p:cNvPr>
          <p:cNvSpPr>
            <a:spLocks noGrp="1"/>
          </p:cNvSpPr>
          <p:nvPr>
            <p:ph type="body" idx="1"/>
          </p:nvPr>
        </p:nvSpPr>
        <p:spPr/>
        <p:txBody>
          <a:bodyPr/>
          <a:lstStyle/>
          <a:p>
            <a:r>
              <a:rPr lang="en-US" dirty="0"/>
              <a:t>GO Team </a:t>
            </a:r>
          </a:p>
          <a:p>
            <a:r>
              <a:rPr lang="en-US" dirty="0"/>
              <a:t>February 26, 2024</a:t>
            </a:r>
          </a:p>
        </p:txBody>
      </p:sp>
      <p:pic>
        <p:nvPicPr>
          <p:cNvPr id="7" name="Picture 6" descr="A logo with an owl on it&#10;&#10;Description automatically generated">
            <a:extLst>
              <a:ext uri="{FF2B5EF4-FFF2-40B4-BE49-F238E27FC236}">
                <a16:creationId xmlns:a16="http://schemas.microsoft.com/office/drawing/2014/main" id="{571E3D9E-8C36-DD27-12A7-363CB6D7B9AE}"/>
              </a:ext>
            </a:extLst>
          </p:cNvPr>
          <p:cNvPicPr>
            <a:picLocks noChangeAspect="1"/>
          </p:cNvPicPr>
          <p:nvPr/>
        </p:nvPicPr>
        <p:blipFill>
          <a:blip r:embed="rId2"/>
          <a:stretch>
            <a:fillRect/>
          </a:stretch>
        </p:blipFill>
        <p:spPr>
          <a:xfrm>
            <a:off x="5147904" y="1066455"/>
            <a:ext cx="1632242" cy="1632242"/>
          </a:xfrm>
          <a:prstGeom prst="rect">
            <a:avLst/>
          </a:prstGeom>
        </p:spPr>
      </p:pic>
    </p:spTree>
    <p:extLst>
      <p:ext uri="{BB962C8B-B14F-4D97-AF65-F5344CB8AC3E}">
        <p14:creationId xmlns:p14="http://schemas.microsoft.com/office/powerpoint/2010/main" val="2317742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38400" y="109669"/>
            <a:ext cx="8229600" cy="719891"/>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a:ln>
                  <a:noFill/>
                </a:ln>
                <a:solidFill>
                  <a:sysClr val="windowText" lastClr="000000"/>
                </a:solidFill>
                <a:effectLst/>
                <a:uLnTx/>
                <a:uFillTx/>
                <a:latin typeface="Calibri"/>
                <a:ea typeface="+mj-ea"/>
                <a:cs typeface="+mj-cs"/>
              </a:rPr>
              <a:t>FY25 Budget by Function (Required)</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a:ln>
                  <a:noFill/>
                </a:ln>
                <a:solidFill>
                  <a:sysClr val="windowText" lastClr="000000"/>
                </a:solidFill>
                <a:effectLst/>
                <a:uLnTx/>
                <a:uFillTx/>
                <a:latin typeface="Calibri"/>
                <a:ea typeface="+mj-ea"/>
                <a:cs typeface="+mj-cs"/>
              </a:rPr>
              <a:t>*Based on Current Allocation of School Budget</a:t>
            </a:r>
          </a:p>
        </p:txBody>
      </p:sp>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graphicFrame>
        <p:nvGraphicFramePr>
          <p:cNvPr id="6" name="Chart 5">
            <a:extLst>
              <a:ext uri="{FF2B5EF4-FFF2-40B4-BE49-F238E27FC236}">
                <a16:creationId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1636588339"/>
              </p:ext>
            </p:extLst>
          </p:nvPr>
        </p:nvGraphicFramePr>
        <p:xfrm>
          <a:off x="1828799" y="937549"/>
          <a:ext cx="8657863" cy="58107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16182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79C466-2CA8-D8B4-8F85-2B6F48BAB9A8}"/>
              </a:ext>
            </a:extLst>
          </p:cNvPr>
          <p:cNvSpPr>
            <a:spLocks noGrp="1"/>
          </p:cNvSpPr>
          <p:nvPr>
            <p:ph type="title"/>
          </p:nvPr>
        </p:nvSpPr>
        <p:spPr>
          <a:xfrm>
            <a:off x="3563725" y="2748951"/>
            <a:ext cx="4800600" cy="768096"/>
          </a:xfrm>
        </p:spPr>
        <p:txBody>
          <a:bodyPr/>
          <a:lstStyle/>
          <a:p>
            <a:r>
              <a:rPr lang="en-US"/>
              <a:t>Discussion of reserve and Holdback funds</a:t>
            </a:r>
          </a:p>
        </p:txBody>
      </p:sp>
    </p:spTree>
    <p:extLst>
      <p:ext uri="{BB962C8B-B14F-4D97-AF65-F5344CB8AC3E}">
        <p14:creationId xmlns:p14="http://schemas.microsoft.com/office/powerpoint/2010/main" val="3713316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1455732709"/>
              </p:ext>
            </p:extLst>
          </p:nvPr>
        </p:nvGraphicFramePr>
        <p:xfrm>
          <a:off x="3640678" y="1240623"/>
          <a:ext cx="8094122" cy="5644319"/>
        </p:xfrm>
        <a:graphic>
          <a:graphicData uri="http://schemas.openxmlformats.org/drawingml/2006/table">
            <a:tbl>
              <a:tblPr firstRow="1" bandRow="1">
                <a:tableStyleId>{93296810-A885-4BE3-A3E7-6D5BEEA58F35}</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623751">
                <a:tc>
                  <a:txBody>
                    <a:bodyPr/>
                    <a:lstStyle/>
                    <a:p>
                      <a:pPr algn="ctr"/>
                      <a:r>
                        <a:rPr lang="en-US" sz="1400"/>
                        <a:t>Priorities</a:t>
                      </a:r>
                      <a:endParaRPr lang="en-US" sz="1400">
                        <a:latin typeface="Calibri" panose="020F0502020204030204" pitchFamily="34" charset="0"/>
                      </a:endParaRPr>
                    </a:p>
                  </a:txBody>
                  <a:tcPr marL="68580" marR="68580" marT="34290" marB="34290" anchor="ctr"/>
                </a:tc>
                <a:tc>
                  <a:txBody>
                    <a:bodyPr/>
                    <a:lstStyle/>
                    <a:p>
                      <a:pPr algn="ctr"/>
                      <a:r>
                        <a:rPr lang="en-US" sz="1400"/>
                        <a:t>APS FIVE Focus Area</a:t>
                      </a:r>
                      <a:endParaRPr lang="en-US" sz="1400">
                        <a:latin typeface="Calibri" panose="020F0502020204030204" pitchFamily="34" charset="0"/>
                      </a:endParaRPr>
                    </a:p>
                  </a:txBody>
                  <a:tcPr marL="68580" marR="68580" marT="34290" marB="34290" anchor="ctr"/>
                </a:tc>
                <a:tc>
                  <a:txBody>
                    <a:bodyPr/>
                    <a:lstStyle/>
                    <a:p>
                      <a:pPr algn="ctr"/>
                      <a:r>
                        <a:rPr lang="en-US" sz="1400"/>
                        <a:t>Strategies</a:t>
                      </a:r>
                      <a:endParaRPr lang="en-US" sz="140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a:solidFill>
                            <a:schemeClr val="lt1"/>
                          </a:solidFill>
                        </a:rPr>
                        <a:t>Requests</a:t>
                      </a:r>
                      <a:endParaRPr lang="en-US" sz="1400" b="1" kern="120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a:t>Amount</a:t>
                      </a:r>
                      <a:endParaRPr lang="en-US" sz="140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27342">
                <a:tc>
                  <a:txBody>
                    <a:bodyPr/>
                    <a:lstStyle/>
                    <a:p>
                      <a:pPr algn="l"/>
                      <a:endParaRPr lang="en-US" sz="1100" b="0" i="1" dirty="0">
                        <a:solidFill>
                          <a:srgbClr val="FF0000"/>
                        </a:solidFill>
                      </a:endParaRPr>
                    </a:p>
                  </a:txBody>
                  <a:tcPr marL="68580" marR="68580" marT="34290" marB="34290" anchor="b"/>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endParaRPr lang="en-US" sz="1100" b="0" i="1" kern="1200" dirty="0">
                        <a:solidFill>
                          <a:srgbClr val="FF0000"/>
                        </a:solidFill>
                        <a:latin typeface="+mn-lt"/>
                        <a:ea typeface="+mn-ea"/>
                        <a:cs typeface="+mn-cs"/>
                      </a:endParaRP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endParaRPr lang="en-US" sz="1100" b="0" i="1" kern="1200" dirty="0">
                        <a:solidFill>
                          <a:srgbClr val="FF0000"/>
                        </a:solidFill>
                        <a:latin typeface="+mn-lt"/>
                        <a:ea typeface="+mn-ea"/>
                        <a:cs typeface="+mn-cs"/>
                      </a:endParaRPr>
                    </a:p>
                  </a:txBody>
                  <a:tcPr marL="68580" marR="68580" marT="34290" marB="34290" anchor="b"/>
                </a:tc>
                <a:extLst>
                  <a:ext uri="{0D108BD9-81ED-4DB2-BD59-A6C34878D82A}">
                    <a16:rowId xmlns:a16="http://schemas.microsoft.com/office/drawing/2014/main" val="10001"/>
                  </a:ext>
                </a:extLst>
              </a:tr>
              <a:tr h="36138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Increase student performance in Math</a:t>
                      </a:r>
                      <a:endParaRPr lang="en-US" sz="800" dirty="0"/>
                    </a:p>
                    <a:p>
                      <a:endParaRPr lang="en-US" sz="800" dirty="0"/>
                    </a:p>
                  </a:txBody>
                  <a:tcPr marL="68580" marR="68580" marT="34290" marB="34290" anchor="ctr"/>
                </a:tc>
                <a:tc>
                  <a:txBody>
                    <a:bodyPr/>
                    <a:lstStyle/>
                    <a:p>
                      <a:r>
                        <a:rPr lang="en-US" sz="800" dirty="0"/>
                        <a:t>Curriculum &amp; Instruction</a:t>
                      </a:r>
                    </a:p>
                    <a:p>
                      <a:r>
                        <a:rPr lang="en-US" sz="800" dirty="0"/>
                        <a:t>Personalized learning</a:t>
                      </a:r>
                    </a:p>
                  </a:txBody>
                  <a:tcPr marL="68580" marR="68580" marT="34290" marB="34290" anchor="ctr"/>
                </a:tc>
                <a:tc>
                  <a:txBody>
                    <a:bodyPr/>
                    <a:lstStyle/>
                    <a:p>
                      <a:r>
                        <a:rPr lang="en-US" sz="800" dirty="0"/>
                        <a:t>Continue to use curriculum resources online for teachers and students</a:t>
                      </a:r>
                    </a:p>
                  </a:txBody>
                  <a:tcPr marL="68580" marR="68580" marT="34290" marB="34290" anchor="ctr"/>
                </a:tc>
                <a:tc>
                  <a:txBody>
                    <a:bodyPr/>
                    <a:lstStyle/>
                    <a:p>
                      <a:r>
                        <a:rPr lang="en-US" sz="800" dirty="0"/>
                        <a:t>School Supplies, Incentives, Instructional Materials</a:t>
                      </a:r>
                    </a:p>
                  </a:txBody>
                  <a:tcPr marL="68580" marR="68580" marT="34290" marB="34290" anchor="ctr"/>
                </a:tc>
                <a:tc>
                  <a:txBody>
                    <a:bodyPr/>
                    <a:lstStyle/>
                    <a:p>
                      <a:r>
                        <a:rPr lang="en-US" sz="800" dirty="0"/>
                        <a:t>$40,000</a:t>
                      </a:r>
                    </a:p>
                  </a:txBody>
                  <a:tcPr marL="68580" marR="68580" marT="34290" marB="34290" anchor="ctr"/>
                </a:tc>
                <a:extLst>
                  <a:ext uri="{0D108BD9-81ED-4DB2-BD59-A6C34878D82A}">
                    <a16:rowId xmlns:a16="http://schemas.microsoft.com/office/drawing/2014/main" val="10002"/>
                  </a:ext>
                </a:extLst>
              </a:tr>
              <a:tr h="36138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Increase student performance in ELA</a:t>
                      </a:r>
                      <a:endParaRPr lang="en-US" sz="800" dirty="0"/>
                    </a:p>
                    <a:p>
                      <a:endParaRPr lang="en-US" sz="800" dirty="0"/>
                    </a:p>
                  </a:txBody>
                  <a:tcPr marL="68580" marR="68580" marT="34290" marB="34290" anchor="ctr"/>
                </a:tc>
                <a:tc>
                  <a:txBody>
                    <a:bodyPr/>
                    <a:lstStyle/>
                    <a:p>
                      <a:r>
                        <a:rPr lang="en-US" sz="800" dirty="0"/>
                        <a:t>Curriculum &amp; Instruction</a:t>
                      </a:r>
                    </a:p>
                  </a:txBody>
                  <a:tcPr marL="68580" marR="68580" marT="34290" marB="34290" anchor="ctr"/>
                </a:tc>
                <a:tc>
                  <a:txBody>
                    <a:bodyPr/>
                    <a:lstStyle/>
                    <a:p>
                      <a:r>
                        <a:rPr lang="en-US" sz="800" dirty="0"/>
                        <a:t>Training, Material, and Subs</a:t>
                      </a:r>
                    </a:p>
                  </a:txBody>
                  <a:tcPr marL="68580" marR="68580" marT="34290" marB="34290" anchor="ctr"/>
                </a:tc>
                <a:tc>
                  <a:txBody>
                    <a:bodyPr/>
                    <a:lstStyle/>
                    <a:p>
                      <a:r>
                        <a:rPr lang="en-US" sz="800" dirty="0"/>
                        <a:t>Training and Subs</a:t>
                      </a:r>
                    </a:p>
                  </a:txBody>
                  <a:tcPr marL="68580" marR="68580" marT="34290" marB="34290" anchor="ctr"/>
                </a:tc>
                <a:tc>
                  <a:txBody>
                    <a:bodyPr/>
                    <a:lstStyle/>
                    <a:p>
                      <a:r>
                        <a:rPr lang="en-US" sz="800" dirty="0"/>
                        <a:t>33,451</a:t>
                      </a:r>
                    </a:p>
                  </a:txBody>
                  <a:tcPr marL="68580" marR="68580" marT="34290" marB="34290" anchor="ctr"/>
                </a:tc>
                <a:extLst>
                  <a:ext uri="{0D108BD9-81ED-4DB2-BD59-A6C34878D82A}">
                    <a16:rowId xmlns:a16="http://schemas.microsoft.com/office/drawing/2014/main" val="10003"/>
                  </a:ext>
                </a:extLst>
              </a:tr>
              <a:tr h="361381">
                <a:tc>
                  <a:txBody>
                    <a:bodyPr/>
                    <a:lstStyle/>
                    <a:p>
                      <a:r>
                        <a:rPr lang="en-US" sz="800" dirty="0"/>
                        <a:t>Increase Attendance, Decrease Incidents</a:t>
                      </a:r>
                    </a:p>
                  </a:txBody>
                  <a:tcPr marL="68580" marR="68580" marT="34290" marB="34290" anchor="ctr"/>
                </a:tc>
                <a:tc>
                  <a:txBody>
                    <a:bodyPr/>
                    <a:lstStyle/>
                    <a:p>
                      <a:r>
                        <a:rPr lang="en-US" sz="800" dirty="0"/>
                        <a:t>Whole Child</a:t>
                      </a:r>
                    </a:p>
                  </a:txBody>
                  <a:tcPr marL="68580" marR="68580" marT="34290" marB="34290" anchor="ctr"/>
                </a:tc>
                <a:tc>
                  <a:txBody>
                    <a:bodyPr/>
                    <a:lstStyle/>
                    <a:p>
                      <a:r>
                        <a:rPr lang="en-US" sz="800" dirty="0"/>
                        <a:t>Bike Raffles</a:t>
                      </a:r>
                    </a:p>
                    <a:p>
                      <a:r>
                        <a:rPr lang="en-US" sz="800" dirty="0"/>
                        <a:t>Attendance Parties</a:t>
                      </a:r>
                    </a:p>
                    <a:p>
                      <a:r>
                        <a:rPr lang="en-US" sz="800" dirty="0"/>
                        <a:t>MAP Growth Celebrations</a:t>
                      </a:r>
                    </a:p>
                    <a:p>
                      <a:r>
                        <a:rPr lang="en-US" sz="800" dirty="0"/>
                        <a:t>Dojo Store</a:t>
                      </a:r>
                    </a:p>
                  </a:txBody>
                  <a:tcPr marL="68580" marR="68580" marT="34290" marB="34290" anchor="ctr"/>
                </a:tc>
                <a:tc>
                  <a:txBody>
                    <a:bodyPr/>
                    <a:lstStyle/>
                    <a:p>
                      <a:r>
                        <a:rPr lang="en-US" sz="800" dirty="0"/>
                        <a:t>Student Incentives</a:t>
                      </a:r>
                    </a:p>
                  </a:txBody>
                  <a:tcPr marL="68580" marR="68580" marT="34290" marB="34290" anchor="ctr"/>
                </a:tc>
                <a:tc>
                  <a:txBody>
                    <a:bodyPr/>
                    <a:lstStyle/>
                    <a:p>
                      <a:r>
                        <a:rPr lang="en-US" sz="800" dirty="0"/>
                        <a:t>10,000</a:t>
                      </a:r>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a:p>
                  </a:txBody>
                  <a:tcPr marL="68580" marR="68580" marT="34290" marB="34290" anchor="ctr"/>
                </a:tc>
                <a:tc>
                  <a:txBody>
                    <a:bodyPr/>
                    <a:lstStyle/>
                    <a:p>
                      <a:pPr algn="ctr"/>
                      <a:endParaRPr lang="en-US" sz="800"/>
                    </a:p>
                  </a:txBody>
                  <a:tcPr marL="68580" marR="68580" marT="34290" marB="34290" anchor="ctr"/>
                </a:tc>
                <a:tc>
                  <a:txBody>
                    <a:bodyPr/>
                    <a:lstStyle/>
                    <a:p>
                      <a:pPr algn="ctr"/>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6832"/>
            <a:ext cx="8772524" cy="923330"/>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Century Schoolbook"/>
                <a:ea typeface="+mn-ea"/>
                <a:cs typeface="+mn-cs"/>
              </a:rPr>
              <a:t>Plan for </a:t>
            </a:r>
            <a:r>
              <a:rPr lang="en-US" sz="2700" b="1" dirty="0">
                <a:solidFill>
                  <a:prstClr val="black"/>
                </a:solidFill>
                <a:latin typeface="Century Schoolbook"/>
              </a:rPr>
              <a:t>FY25</a:t>
            </a:r>
            <a:r>
              <a:rPr kumimoji="0" lang="en-US" sz="2700" b="1" i="0" u="none" strike="noStrike" kern="1200" cap="none" spc="0" normalizeH="0" baseline="0" noProof="0" dirty="0">
                <a:ln>
                  <a:noFill/>
                </a:ln>
                <a:solidFill>
                  <a:prstClr val="black"/>
                </a:solidFill>
                <a:effectLst/>
                <a:uLnTx/>
                <a:uFillTx/>
                <a:latin typeface="Century Schoolbook"/>
                <a:ea typeface="+mn-ea"/>
                <a:cs typeface="+mn-cs"/>
              </a:rPr>
              <a:t> Leveling Reserve </a:t>
            </a:r>
          </a:p>
          <a:p>
            <a:pPr algn="ctr">
              <a:defRPr/>
            </a:pPr>
            <a:r>
              <a:rPr lang="en-US" sz="2700" b="1" dirty="0">
                <a:solidFill>
                  <a:srgbClr val="FF0000"/>
                </a:solidFill>
                <a:highlight>
                  <a:srgbClr val="FFFF00"/>
                </a:highlight>
                <a:latin typeface="Century Schoolbook"/>
              </a:rPr>
              <a:t>$__(83,451)___</a:t>
            </a:r>
          </a:p>
        </p:txBody>
      </p:sp>
    </p:spTree>
    <p:extLst>
      <p:ext uri="{BB962C8B-B14F-4D97-AF65-F5344CB8AC3E}">
        <p14:creationId xmlns:p14="http://schemas.microsoft.com/office/powerpoint/2010/main" val="2771567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nvGraphicFramePr>
        <p:xfrm>
          <a:off x="3640678" y="1240623"/>
          <a:ext cx="8094122" cy="5303522"/>
        </p:xfrm>
        <a:graphic>
          <a:graphicData uri="http://schemas.openxmlformats.org/drawingml/2006/table">
            <a:tbl>
              <a:tblPr firstRow="1" bandRow="1">
                <a:tableStyleId>{F5AB1C69-6EDB-4FF4-983F-18BD219EF322}</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623751">
                <a:tc>
                  <a:txBody>
                    <a:bodyPr/>
                    <a:lstStyle/>
                    <a:p>
                      <a:pPr algn="ctr"/>
                      <a:r>
                        <a:rPr lang="en-US" sz="1400"/>
                        <a:t>Priorities</a:t>
                      </a:r>
                      <a:endParaRPr lang="en-US" sz="1400">
                        <a:latin typeface="Calibri" panose="020F0502020204030204" pitchFamily="34" charset="0"/>
                      </a:endParaRPr>
                    </a:p>
                  </a:txBody>
                  <a:tcPr marL="68580" marR="68580" marT="34290" marB="34290" anchor="ctr"/>
                </a:tc>
                <a:tc>
                  <a:txBody>
                    <a:bodyPr/>
                    <a:lstStyle/>
                    <a:p>
                      <a:pPr algn="ctr"/>
                      <a:r>
                        <a:rPr lang="en-US" sz="1400"/>
                        <a:t>APS FIVE Focus Area</a:t>
                      </a:r>
                      <a:endParaRPr lang="en-US" sz="1400">
                        <a:latin typeface="Calibri" panose="020F0502020204030204" pitchFamily="34" charset="0"/>
                      </a:endParaRPr>
                    </a:p>
                  </a:txBody>
                  <a:tcPr marL="68580" marR="68580" marT="34290" marB="34290" anchor="ctr"/>
                </a:tc>
                <a:tc>
                  <a:txBody>
                    <a:bodyPr/>
                    <a:lstStyle/>
                    <a:p>
                      <a:pPr algn="ctr"/>
                      <a:r>
                        <a:rPr lang="en-US" sz="1400"/>
                        <a:t>Strategies</a:t>
                      </a:r>
                      <a:endParaRPr lang="en-US" sz="140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a:solidFill>
                            <a:schemeClr val="lt1"/>
                          </a:solidFill>
                        </a:rPr>
                        <a:t>Requests</a:t>
                      </a:r>
                      <a:endParaRPr lang="en-US" sz="1400" b="1" kern="120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a:t>Amount</a:t>
                      </a:r>
                      <a:endParaRPr lang="en-US" sz="140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27342">
                <a:tc>
                  <a:txBody>
                    <a:bodyPr/>
                    <a:lstStyle/>
                    <a:p>
                      <a:pPr algn="l"/>
                      <a:r>
                        <a:rPr lang="en-US" sz="1100" b="0">
                          <a:solidFill>
                            <a:srgbClr val="FF0000"/>
                          </a:solidFill>
                        </a:rPr>
                        <a:t>Increase</a:t>
                      </a:r>
                      <a:r>
                        <a:rPr lang="en-US" sz="1100" b="0" baseline="0">
                          <a:solidFill>
                            <a:srgbClr val="FF0000"/>
                          </a:solidFill>
                        </a:rPr>
                        <a:t> level of rigor and relevance (example- please remove)</a:t>
                      </a:r>
                      <a:endParaRPr lang="en-US" sz="1100" b="0" i="1">
                        <a:solidFill>
                          <a:srgbClr val="FF0000"/>
                        </a:solidFill>
                      </a:endParaRPr>
                    </a:p>
                  </a:txBody>
                  <a:tcPr marL="68580" marR="68580" marT="34290" marB="34290" anchor="b"/>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b="0" kern="1200">
                          <a:solidFill>
                            <a:srgbClr val="FF0000"/>
                          </a:solidFill>
                        </a:rPr>
                        <a:t>Fostering Academic Excellence for All </a:t>
                      </a:r>
                      <a:r>
                        <a:rPr lang="en-US" sz="1100" b="0" baseline="0">
                          <a:solidFill>
                            <a:srgbClr val="FF0000"/>
                          </a:solidFill>
                        </a:rPr>
                        <a:t>(example- please remove)</a:t>
                      </a:r>
                      <a:endParaRPr lang="en-US" sz="1100" b="0" i="1" kern="120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a:solidFill>
                            <a:srgbClr val="FF0000"/>
                          </a:solidFill>
                        </a:rPr>
                        <a:t>Implementation</a:t>
                      </a:r>
                      <a:r>
                        <a:rPr lang="en-US" sz="1100" b="0" kern="1200" baseline="0">
                          <a:solidFill>
                            <a:srgbClr val="FF0000"/>
                          </a:solidFill>
                        </a:rPr>
                        <a:t> of guided reading training for all staff </a:t>
                      </a:r>
                      <a:r>
                        <a:rPr lang="en-US" sz="1100" b="0" baseline="0">
                          <a:solidFill>
                            <a:srgbClr val="FF0000"/>
                          </a:solidFill>
                        </a:rPr>
                        <a:t>(example- please remove)</a:t>
                      </a:r>
                      <a:endParaRPr lang="en-US" sz="1100" b="0" i="1" kern="1200">
                        <a:solidFill>
                          <a:srgbClr val="FF0000"/>
                        </a:solidFill>
                        <a:latin typeface="+mn-lt"/>
                        <a:ea typeface="+mn-ea"/>
                        <a:cs typeface="+mn-cs"/>
                      </a:endParaRP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kern="1200">
                          <a:solidFill>
                            <a:srgbClr val="FF0000"/>
                          </a:solidFill>
                        </a:rPr>
                        <a:t>Purchase an additional Teacher</a:t>
                      </a:r>
                    </a:p>
                    <a:p>
                      <a:pPr marL="0" marR="0" indent="0" algn="l" defTabSz="685800" rtl="0" eaLnBrk="1" fontAlgn="auto" latinLnBrk="0" hangingPunct="1">
                        <a:lnSpc>
                          <a:spcPct val="100000"/>
                        </a:lnSpc>
                        <a:spcBef>
                          <a:spcPts val="0"/>
                        </a:spcBef>
                        <a:spcAft>
                          <a:spcPts val="0"/>
                        </a:spcAft>
                        <a:buClrTx/>
                        <a:buSzTx/>
                        <a:buFontTx/>
                        <a:buNone/>
                        <a:tabLst/>
                        <a:defRPr/>
                      </a:pPr>
                      <a:endParaRPr lang="en-US" sz="1100" b="0" kern="120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baseline="0">
                          <a:solidFill>
                            <a:srgbClr val="FF0000"/>
                          </a:solidFill>
                        </a:rPr>
                        <a:t>(example- please remove)</a:t>
                      </a:r>
                      <a:endParaRPr lang="en-US" sz="1100" b="0" i="1" kern="120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a:solidFill>
                            <a:srgbClr val="FF0000"/>
                          </a:solidFill>
                        </a:rPr>
                        <a:t>$84, 134</a:t>
                      </a:r>
                    </a:p>
                    <a:p>
                      <a:pPr marL="0" algn="l" defTabSz="685800" rtl="0" eaLnBrk="1" latinLnBrk="0" hangingPunct="1"/>
                      <a:endParaRPr lang="en-US" sz="1100" b="0" kern="120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baseline="0">
                          <a:solidFill>
                            <a:srgbClr val="FF0000"/>
                          </a:solidFill>
                        </a:rPr>
                        <a:t>(example- please remove)</a:t>
                      </a:r>
                      <a:endParaRPr lang="en-US" sz="1100" b="0" i="1" kern="1200">
                        <a:solidFill>
                          <a:srgbClr val="FF0000"/>
                        </a:solidFill>
                        <a:latin typeface="+mn-lt"/>
                        <a:ea typeface="+mn-ea"/>
                        <a:cs typeface="+mn-cs"/>
                      </a:endParaRPr>
                    </a:p>
                  </a:txBody>
                  <a:tcPr marL="68580" marR="68580" marT="34290" marB="34290" anchor="b"/>
                </a:tc>
                <a:extLst>
                  <a:ext uri="{0D108BD9-81ED-4DB2-BD59-A6C34878D82A}">
                    <a16:rowId xmlns:a16="http://schemas.microsoft.com/office/drawing/2014/main" val="10001"/>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2"/>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3"/>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a:p>
                  </a:txBody>
                  <a:tcPr marL="68580" marR="68580" marT="34290" marB="34290" anchor="ctr"/>
                </a:tc>
                <a:tc>
                  <a:txBody>
                    <a:bodyPr/>
                    <a:lstStyle/>
                    <a:p>
                      <a:pPr algn="ctr"/>
                      <a:endParaRPr lang="en-US" sz="800"/>
                    </a:p>
                  </a:txBody>
                  <a:tcPr marL="68580" marR="68580" marT="34290" marB="34290" anchor="ctr"/>
                </a:tc>
                <a:tc>
                  <a:txBody>
                    <a:bodyPr/>
                    <a:lstStyle/>
                    <a:p>
                      <a:pPr algn="ctr"/>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1006723"/>
            <a:ext cx="7085696" cy="1702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173855"/>
            <a:ext cx="8772524" cy="738664"/>
          </a:xfrm>
          <a:prstGeom prst="rect">
            <a:avLst/>
          </a:prstGeom>
          <a:noFill/>
        </p:spPr>
        <p:txBody>
          <a:bodyPr wrap="square" lIns="91440" tIns="45720" rIns="91440" bIns="45720" rtlCol="0" anchor="t">
            <a:spAutoFit/>
          </a:bodyPr>
          <a:lstStyle/>
          <a:p>
            <a:pPr algn="ctr">
              <a:defRPr/>
            </a:pPr>
            <a:r>
              <a:rPr lang="en-US" sz="2600" b="1">
                <a:latin typeface="Century Schoolbook"/>
              </a:rPr>
              <a:t>Plan for FY25 Title I Holdback</a:t>
            </a:r>
          </a:p>
          <a:p>
            <a:pPr algn="ctr">
              <a:defRPr/>
            </a:pPr>
            <a:r>
              <a:rPr lang="en-US" sz="1600" b="1">
                <a:latin typeface="Century Schoolbook"/>
              </a:rPr>
              <a:t> </a:t>
            </a:r>
            <a:r>
              <a:rPr lang="en-US" sz="1600" b="1">
                <a:solidFill>
                  <a:srgbClr val="FF0000"/>
                </a:solidFill>
                <a:highlight>
                  <a:srgbClr val="FFFF00"/>
                </a:highlight>
                <a:latin typeface="Century Schoolbook"/>
              </a:rPr>
              <a:t>$___(Insert Amount Here)___ </a:t>
            </a:r>
          </a:p>
        </p:txBody>
      </p:sp>
      <p:sp>
        <p:nvSpPr>
          <p:cNvPr id="6" name="Rectangle 5">
            <a:extLst>
              <a:ext uri="{FF2B5EF4-FFF2-40B4-BE49-F238E27FC236}">
                <a16:creationId xmlns:a16="http://schemas.microsoft.com/office/drawing/2014/main" id="{FEF3F32B-7CFB-5DEE-EA56-0798E6446FF1}"/>
              </a:ext>
            </a:extLst>
          </p:cNvPr>
          <p:cNvSpPr/>
          <p:nvPr/>
        </p:nvSpPr>
        <p:spPr>
          <a:xfrm>
            <a:off x="4089256" y="2057400"/>
            <a:ext cx="7196965" cy="392906"/>
          </a:xfrm>
          <a:prstGeom prst="rect">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83A9">
                    <a:lumMod val="75000"/>
                  </a:srgbClr>
                </a:solidFill>
                <a:effectLst/>
                <a:uLnTx/>
                <a:uFillTx/>
                <a:latin typeface="Sabon Next LT"/>
                <a:ea typeface="+mn-ea"/>
                <a:cs typeface="+mn-cs"/>
              </a:rPr>
              <a:t>EXAMPLE</a:t>
            </a:r>
          </a:p>
        </p:txBody>
      </p:sp>
    </p:spTree>
    <p:extLst>
      <p:ext uri="{BB962C8B-B14F-4D97-AF65-F5344CB8AC3E}">
        <p14:creationId xmlns:p14="http://schemas.microsoft.com/office/powerpoint/2010/main" val="564912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F126-C802-4821-BAB8-8107D156AEE4}"/>
              </a:ext>
            </a:extLst>
          </p:cNvPr>
          <p:cNvSpPr>
            <a:spLocks noGrp="1"/>
          </p:cNvSpPr>
          <p:nvPr>
            <p:ph type="title"/>
          </p:nvPr>
        </p:nvSpPr>
        <p:spPr>
          <a:xfrm>
            <a:off x="2251802" y="454152"/>
            <a:ext cx="9414779" cy="1344744"/>
          </a:xfrm>
        </p:spPr>
        <p:txBody>
          <a:bodyPr/>
          <a:lstStyle/>
          <a:p>
            <a:r>
              <a:rPr lang="en-US"/>
              <a:t>Summary of position Changes to Support the Strategic Plan</a:t>
            </a:r>
          </a:p>
        </p:txBody>
      </p:sp>
      <p:graphicFrame>
        <p:nvGraphicFramePr>
          <p:cNvPr id="5" name="Content Placeholder 4">
            <a:extLst>
              <a:ext uri="{FF2B5EF4-FFF2-40B4-BE49-F238E27FC236}">
                <a16:creationId xmlns:a16="http://schemas.microsoft.com/office/drawing/2014/main" id="{09EEDF54-0B0C-F468-D300-850550DD4CE6}"/>
              </a:ext>
            </a:extLst>
          </p:cNvPr>
          <p:cNvGraphicFramePr>
            <a:graphicFrameLocks noGrp="1"/>
          </p:cNvGraphicFramePr>
          <p:nvPr>
            <p:ph sz="half" idx="1"/>
            <p:extLst>
              <p:ext uri="{D42A27DB-BD31-4B8C-83A1-F6EECF244321}">
                <p14:modId xmlns:p14="http://schemas.microsoft.com/office/powerpoint/2010/main" val="2943904629"/>
              </p:ext>
            </p:extLst>
          </p:nvPr>
        </p:nvGraphicFramePr>
        <p:xfrm>
          <a:off x="1152144" y="1714190"/>
          <a:ext cx="10514438" cy="2866953"/>
        </p:xfrm>
        <a:graphic>
          <a:graphicData uri="http://schemas.openxmlformats.org/drawingml/2006/table">
            <a:tbl>
              <a:tblPr firstRow="1" bandRow="1">
                <a:tableStyleId>{5C22544A-7EE6-4342-B048-85BDC9FD1C3A}</a:tableStyleId>
              </a:tblPr>
              <a:tblGrid>
                <a:gridCol w="5257219">
                  <a:extLst>
                    <a:ext uri="{9D8B030D-6E8A-4147-A177-3AD203B41FA5}">
                      <a16:colId xmlns:a16="http://schemas.microsoft.com/office/drawing/2014/main" val="3868647755"/>
                    </a:ext>
                  </a:extLst>
                </a:gridCol>
                <a:gridCol w="5257219">
                  <a:extLst>
                    <a:ext uri="{9D8B030D-6E8A-4147-A177-3AD203B41FA5}">
                      <a16:colId xmlns:a16="http://schemas.microsoft.com/office/drawing/2014/main" val="2112092059"/>
                    </a:ext>
                  </a:extLst>
                </a:gridCol>
              </a:tblGrid>
              <a:tr h="657413">
                <a:tc>
                  <a:txBody>
                    <a:bodyPr/>
                    <a:lstStyle/>
                    <a:p>
                      <a:pPr lvl="0" algn="ctr">
                        <a:buNone/>
                      </a:pPr>
                      <a:r>
                        <a:rPr lang="en-US" sz="3200" dirty="0">
                          <a:solidFill>
                            <a:schemeClr val="tx1"/>
                          </a:solidFill>
                        </a:rPr>
                        <a:t>CREATED</a:t>
                      </a:r>
                    </a:p>
                  </a:txBody>
                  <a:tcPr anchor="ctr">
                    <a:solidFill>
                      <a:schemeClr val="accent2"/>
                    </a:solidFill>
                  </a:tcPr>
                </a:tc>
                <a:tc>
                  <a:txBody>
                    <a:bodyPr/>
                    <a:lstStyle/>
                    <a:p>
                      <a:pPr lvl="0" algn="ctr">
                        <a:buNone/>
                      </a:pPr>
                      <a:r>
                        <a:rPr lang="en-US" sz="3200">
                          <a:solidFill>
                            <a:schemeClr val="tx1"/>
                          </a:solidFill>
                        </a:rPr>
                        <a:t>REMOVED</a:t>
                      </a:r>
                    </a:p>
                  </a:txBody>
                  <a:tcPr anchor="ctr">
                    <a:solidFill>
                      <a:schemeClr val="accent2"/>
                    </a:solidFill>
                  </a:tcPr>
                </a:tc>
                <a:extLst>
                  <a:ext uri="{0D108BD9-81ED-4DB2-BD59-A6C34878D82A}">
                    <a16:rowId xmlns:a16="http://schemas.microsoft.com/office/drawing/2014/main" val="1634409478"/>
                  </a:ext>
                </a:extLst>
              </a:tr>
              <a:tr h="441908">
                <a:tc>
                  <a:txBody>
                    <a:bodyPr/>
                    <a:lstStyle/>
                    <a:p>
                      <a:r>
                        <a:rPr lang="en-US" dirty="0"/>
                        <a:t>5</a:t>
                      </a:r>
                      <a:r>
                        <a:rPr lang="en-US" baseline="30000" dirty="0"/>
                        <a:t>th</a:t>
                      </a:r>
                      <a:r>
                        <a:rPr lang="en-US" dirty="0"/>
                        <a:t> Grade Teacher</a:t>
                      </a:r>
                    </a:p>
                  </a:txBody>
                  <a:tcPr anchor="ctr"/>
                </a:tc>
                <a:tc>
                  <a:txBody>
                    <a:bodyPr/>
                    <a:lstStyle/>
                    <a:p>
                      <a:r>
                        <a:rPr lang="en-US" dirty="0"/>
                        <a:t>n/a</a:t>
                      </a:r>
                    </a:p>
                  </a:txBody>
                  <a:tcPr anchor="ctr"/>
                </a:tc>
                <a:extLst>
                  <a:ext uri="{0D108BD9-81ED-4DB2-BD59-A6C34878D82A}">
                    <a16:rowId xmlns:a16="http://schemas.microsoft.com/office/drawing/2014/main" val="1813335333"/>
                  </a:ext>
                </a:extLst>
              </a:tr>
              <a:tr h="441908">
                <a:tc>
                  <a:txBody>
                    <a:bodyPr/>
                    <a:lstStyle/>
                    <a:p>
                      <a:r>
                        <a:rPr lang="en-US" dirty="0"/>
                        <a:t>Math Instructional Coach</a:t>
                      </a:r>
                    </a:p>
                  </a:txBody>
                  <a:tcPr anchor="ctr"/>
                </a:tc>
                <a:tc>
                  <a:txBody>
                    <a:bodyPr/>
                    <a:lstStyle/>
                    <a:p>
                      <a:r>
                        <a:rPr lang="en-US" dirty="0"/>
                        <a:t>DLI Master Teacher (16,000 difference)</a:t>
                      </a:r>
                    </a:p>
                  </a:txBody>
                  <a:tcPr anchor="ctr"/>
                </a:tc>
                <a:extLst>
                  <a:ext uri="{0D108BD9-81ED-4DB2-BD59-A6C34878D82A}">
                    <a16:rowId xmlns:a16="http://schemas.microsoft.com/office/drawing/2014/main" val="4138019235"/>
                  </a:ext>
                </a:extLst>
              </a:tr>
              <a:tr h="441908">
                <a:tc>
                  <a:txBody>
                    <a:bodyPr/>
                    <a:lstStyle/>
                    <a:p>
                      <a:endParaRPr lang="en-US"/>
                    </a:p>
                  </a:txBody>
                  <a:tcPr anchor="ctr"/>
                </a:tc>
                <a:tc>
                  <a:txBody>
                    <a:bodyPr/>
                    <a:lstStyle/>
                    <a:p>
                      <a:endParaRPr lang="en-US" dirty="0"/>
                    </a:p>
                  </a:txBody>
                  <a:tcPr anchor="ctr"/>
                </a:tc>
                <a:extLst>
                  <a:ext uri="{0D108BD9-81ED-4DB2-BD59-A6C34878D82A}">
                    <a16:rowId xmlns:a16="http://schemas.microsoft.com/office/drawing/2014/main" val="4244013826"/>
                  </a:ext>
                </a:extLst>
              </a:tr>
              <a:tr h="441908">
                <a:tc>
                  <a:txBody>
                    <a:bodyPr/>
                    <a:lstStyle/>
                    <a:p>
                      <a:endParaRPr lang="en-US"/>
                    </a:p>
                  </a:txBody>
                  <a:tcPr anchor="ctr"/>
                </a:tc>
                <a:tc>
                  <a:txBody>
                    <a:bodyPr/>
                    <a:lstStyle/>
                    <a:p>
                      <a:endParaRPr lang="en-US"/>
                    </a:p>
                  </a:txBody>
                  <a:tcPr anchor="ctr"/>
                </a:tc>
                <a:extLst>
                  <a:ext uri="{0D108BD9-81ED-4DB2-BD59-A6C34878D82A}">
                    <a16:rowId xmlns:a16="http://schemas.microsoft.com/office/drawing/2014/main" val="322258494"/>
                  </a:ext>
                </a:extLst>
              </a:tr>
              <a:tr h="441908">
                <a:tc>
                  <a:txBody>
                    <a:bodyPr/>
                    <a:lstStyle/>
                    <a:p>
                      <a:endParaRPr lang="en-US"/>
                    </a:p>
                  </a:txBody>
                  <a:tcPr anchor="ctr"/>
                </a:tc>
                <a:tc>
                  <a:txBody>
                    <a:bodyPr/>
                    <a:lstStyle/>
                    <a:p>
                      <a:endParaRPr lang="en-US" dirty="0"/>
                    </a:p>
                  </a:txBody>
                  <a:tcPr anchor="ctr"/>
                </a:tc>
                <a:extLst>
                  <a:ext uri="{0D108BD9-81ED-4DB2-BD59-A6C34878D82A}">
                    <a16:rowId xmlns:a16="http://schemas.microsoft.com/office/drawing/2014/main" val="730182601"/>
                  </a:ext>
                </a:extLst>
              </a:tr>
            </a:tbl>
          </a:graphicData>
        </a:graphic>
      </p:graphicFrame>
      <p:sp>
        <p:nvSpPr>
          <p:cNvPr id="4" name="Slide Number Placeholder 3">
            <a:extLst>
              <a:ext uri="{FF2B5EF4-FFF2-40B4-BE49-F238E27FC236}">
                <a16:creationId xmlns:a16="http://schemas.microsoft.com/office/drawing/2014/main" id="{CBF5C10E-C391-0BF2-9BD2-4D9ECA9BDA8B}"/>
              </a:ext>
            </a:extLst>
          </p:cNvPr>
          <p:cNvSpPr>
            <a:spLocks noGrp="1"/>
          </p:cNvSpPr>
          <p:nvPr>
            <p:ph type="sldNum" sz="quarter" idx="12"/>
          </p:nvPr>
        </p:nvSpPr>
        <p:spPr/>
        <p:txBody>
          <a:bodyPr/>
          <a:lstStyle/>
          <a:p>
            <a:fld id="{AEC10A0C-BB77-FD4A-8FA4-D4334D01E3A4}" type="slidenum">
              <a:rPr lang="en-US" smtClean="0"/>
              <a:pPr/>
              <a:t>14</a:t>
            </a:fld>
            <a:endParaRPr lang="en-US"/>
          </a:p>
        </p:txBody>
      </p:sp>
      <p:graphicFrame>
        <p:nvGraphicFramePr>
          <p:cNvPr id="3" name="Table 2">
            <a:extLst>
              <a:ext uri="{FF2B5EF4-FFF2-40B4-BE49-F238E27FC236}">
                <a16:creationId xmlns:a16="http://schemas.microsoft.com/office/drawing/2014/main" id="{42F98CBD-D783-325F-C8CF-F5A559F6C113}"/>
              </a:ext>
            </a:extLst>
          </p:cNvPr>
          <p:cNvGraphicFramePr>
            <a:graphicFrameLocks noGrp="1"/>
          </p:cNvGraphicFramePr>
          <p:nvPr>
            <p:extLst>
              <p:ext uri="{D42A27DB-BD31-4B8C-83A1-F6EECF244321}">
                <p14:modId xmlns:p14="http://schemas.microsoft.com/office/powerpoint/2010/main" val="3072791976"/>
              </p:ext>
            </p:extLst>
          </p:nvPr>
        </p:nvGraphicFramePr>
        <p:xfrm>
          <a:off x="1152144" y="4729790"/>
          <a:ext cx="10496931" cy="828040"/>
        </p:xfrm>
        <a:graphic>
          <a:graphicData uri="http://schemas.openxmlformats.org/drawingml/2006/table">
            <a:tbl>
              <a:tblPr firstRow="1" bandRow="1">
                <a:tableStyleId>{5C22544A-7EE6-4342-B048-85BDC9FD1C3A}</a:tableStyleId>
              </a:tblPr>
              <a:tblGrid>
                <a:gridCol w="10496931">
                  <a:extLst>
                    <a:ext uri="{9D8B030D-6E8A-4147-A177-3AD203B41FA5}">
                      <a16:colId xmlns:a16="http://schemas.microsoft.com/office/drawing/2014/main" val="32558296"/>
                    </a:ext>
                  </a:extLst>
                </a:gridCol>
              </a:tblGrid>
              <a:tr h="370840">
                <a:tc>
                  <a:txBody>
                    <a:bodyPr/>
                    <a:lstStyle/>
                    <a:p>
                      <a:r>
                        <a:rPr lang="en-US" sz="2400" b="1" dirty="0">
                          <a:solidFill>
                            <a:schemeClr val="tx1"/>
                          </a:solidFill>
                        </a:rPr>
                        <a:t>Summary of Changes </a:t>
                      </a:r>
                      <a:r>
                        <a:rPr lang="en-US" sz="2400" b="0" dirty="0">
                          <a:solidFill>
                            <a:schemeClr val="tx1"/>
                          </a:solidFill>
                        </a:rPr>
                        <a:t> </a:t>
                      </a:r>
                      <a:endParaRPr lang="en-US" sz="2400" b="1"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23371214"/>
                  </a:ext>
                </a:extLst>
              </a:tr>
              <a:tr h="370840">
                <a:tc>
                  <a:txBody>
                    <a:bodyPr/>
                    <a:lstStyle/>
                    <a:p>
                      <a:r>
                        <a:rPr lang="en-US" b="1" i="0">
                          <a:solidFill>
                            <a:srgbClr val="FF0000"/>
                          </a:solidFill>
                        </a:rPr>
                        <a:t>Principals: Please provide a summary of the impact of these changes and how they relate to your strategic plan.</a:t>
                      </a:r>
                      <a:endParaRPr lang="en-US" b="1" i="0" dirty="0">
                        <a:solidFill>
                          <a:srgbClr val="FF0000"/>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3676506"/>
                  </a:ext>
                </a:extLst>
              </a:tr>
            </a:tbl>
          </a:graphicData>
        </a:graphic>
      </p:graphicFrame>
    </p:spTree>
    <p:extLst>
      <p:ext uri="{BB962C8B-B14F-4D97-AF65-F5344CB8AC3E}">
        <p14:creationId xmlns:p14="http://schemas.microsoft.com/office/powerpoint/2010/main" val="1442607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3173691" y="347472"/>
            <a:ext cx="6922809" cy="768096"/>
          </a:xfrm>
        </p:spPr>
        <p:txBody>
          <a:bodyPr rtlCol="0" anchor="t">
            <a:normAutofit/>
          </a:bodyPr>
          <a:lstStyle/>
          <a:p>
            <a:pPr>
              <a:lnSpc>
                <a:spcPct val="90000"/>
              </a:lnSpc>
            </a:pPr>
            <a:r>
              <a:rPr lang="en-US" sz="2300"/>
              <a:t>Questions for the GO Team to Consider and Discuss</a:t>
            </a:r>
          </a:p>
        </p:txBody>
      </p:sp>
      <p:sp>
        <p:nvSpPr>
          <p:cNvPr id="2" name="Slide Number Placeholder 1"/>
          <p:cNvSpPr>
            <a:spLocks noGrp="1"/>
          </p:cNvSpPr>
          <p:nvPr>
            <p:ph type="sldNum" sz="quarter" idx="12"/>
          </p:nvPr>
        </p:nvSpPr>
        <p:spPr>
          <a:xfrm>
            <a:off x="11250930" y="6537960"/>
            <a:ext cx="740664" cy="274320"/>
          </a:xfrm>
        </p:spPr>
        <p:txBody>
          <a:bodyPr anchor="ct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3D6C3DC6-EF6E-8948-BFE6-808D46D584D8}"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600"/>
                </a:spcAft>
                <a:buClrTx/>
                <a:buSzTx/>
                <a:buFontTx/>
                <a:buNone/>
                <a:tabLst/>
                <a:defRPr/>
              </a:pPr>
              <a:t>15</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graphicFrame>
        <p:nvGraphicFramePr>
          <p:cNvPr id="11" name="Subtitle 2">
            <a:extLst>
              <a:ext uri="{FF2B5EF4-FFF2-40B4-BE49-F238E27FC236}">
                <a16:creationId xmlns:a16="http://schemas.microsoft.com/office/drawing/2014/main" id="{C5A6AE92-56F4-6F3E-B7F1-02E433D42BDE}"/>
              </a:ext>
            </a:extLst>
          </p:cNvPr>
          <p:cNvGraphicFramePr>
            <a:graphicFrameLocks noGrp="1"/>
          </p:cNvGraphicFramePr>
          <p:nvPr>
            <p:ph sz="half" idx="1"/>
          </p:nvPr>
        </p:nvGraphicFramePr>
        <p:xfrm>
          <a:off x="1928621" y="1409700"/>
          <a:ext cx="9777604" cy="5128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5423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sp>
        <p:nvSpPr>
          <p:cNvPr id="1093" name="Google Shape;1093;p142"/>
          <p:cNvSpPr txBox="1">
            <a:spLocks noGrp="1"/>
          </p:cNvSpPr>
          <p:nvPr>
            <p:ph type="title"/>
          </p:nvPr>
        </p:nvSpPr>
        <p:spPr>
          <a:prstGeom prst="rect">
            <a:avLst/>
          </a:prstGeom>
          <a:noFill/>
          <a:ln>
            <a:noFill/>
          </a:ln>
        </p:spPr>
        <p:txBody>
          <a:bodyPr spcFirstLastPara="1" vert="horz" wrap="square" lIns="68569" tIns="34275" rIns="68569" bIns="34275" rtlCol="0" anchor="ctr" anchorCtr="0">
            <a:normAutofit/>
          </a:bodyPr>
          <a:lstStyle/>
          <a:p>
            <a:pPr>
              <a:spcBef>
                <a:spcPts val="0"/>
              </a:spcBef>
              <a:buClr>
                <a:schemeClr val="accent2"/>
              </a:buClr>
              <a:buSzPts val="6000"/>
            </a:pPr>
            <a:r>
              <a:rPr lang="en-US" b="1">
                <a:solidFill>
                  <a:schemeClr val="accent2"/>
                </a:solidFill>
              </a:rPr>
              <a:t>Where We’re </a:t>
            </a:r>
            <a:r>
              <a:rPr lang="en-US">
                <a:solidFill>
                  <a:schemeClr val="accent2"/>
                </a:solidFill>
              </a:rPr>
              <a:t>G</a:t>
            </a:r>
            <a:r>
              <a:rPr lang="en-US" b="1">
                <a:solidFill>
                  <a:schemeClr val="accent2"/>
                </a:solidFill>
              </a:rPr>
              <a:t>oing?</a:t>
            </a:r>
            <a:endParaRPr/>
          </a:p>
        </p:txBody>
      </p:sp>
      <p:sp>
        <p:nvSpPr>
          <p:cNvPr id="1094" name="Google Shape;1094;p142"/>
          <p:cNvSpPr txBox="1">
            <a:spLocks noGrp="1"/>
          </p:cNvSpPr>
          <p:nvPr>
            <p:ph idx="1"/>
          </p:nvPr>
        </p:nvSpPr>
        <p:spPr>
          <a:xfrm>
            <a:off x="2268719" y="1357461"/>
            <a:ext cx="7465289" cy="4998891"/>
          </a:xfrm>
          <a:prstGeom prst="rect">
            <a:avLst/>
          </a:prstGeom>
          <a:noFill/>
          <a:ln>
            <a:noFill/>
          </a:ln>
        </p:spPr>
        <p:txBody>
          <a:bodyPr spcFirstLastPara="1" vert="horz" wrap="square" lIns="68569" tIns="34275" rIns="68569" bIns="34275" rtlCol="0" anchor="t" anchorCtr="0">
            <a:noAutofit/>
          </a:bodyPr>
          <a:lstStyle/>
          <a:p>
            <a:pPr marL="520700" indent="-457200">
              <a:spcBef>
                <a:spcPts val="600"/>
              </a:spcBef>
              <a:buSzPct val="100000"/>
            </a:pPr>
            <a:r>
              <a:rPr lang="en-US"/>
              <a:t>Our next meeting is the </a:t>
            </a:r>
            <a:r>
              <a:rPr lang="en-US" b="1" u="sng"/>
              <a:t>Budget Approval Meeting</a:t>
            </a:r>
            <a:r>
              <a:rPr lang="en-US"/>
              <a:t> </a:t>
            </a:r>
          </a:p>
          <a:p>
            <a:pPr marL="520700" indent="-457200">
              <a:spcBef>
                <a:spcPts val="600"/>
              </a:spcBef>
              <a:buSzPct val="100000"/>
            </a:pPr>
            <a:endParaRPr lang="en-US"/>
          </a:p>
          <a:p>
            <a:pPr marL="520700" indent="-457200">
              <a:spcBef>
                <a:spcPts val="600"/>
              </a:spcBef>
              <a:buSzPct val="100000"/>
            </a:pPr>
            <a:r>
              <a:rPr lang="en-US" sz="2400" b="1" u="sng">
                <a:solidFill>
                  <a:schemeClr val="accent2">
                    <a:lumMod val="75000"/>
                  </a:schemeClr>
                </a:solidFill>
              </a:rPr>
              <a:t>What:</a:t>
            </a:r>
          </a:p>
          <a:p>
            <a:pPr marL="520700" indent="-457200">
              <a:spcBef>
                <a:spcPts val="600"/>
              </a:spcBef>
              <a:buSzPct val="100000"/>
            </a:pPr>
            <a:r>
              <a:rPr lang="en-US"/>
              <a:t>	During this meeting we will </a:t>
            </a:r>
            <a:r>
              <a:rPr lang="en-US" sz="2000"/>
              <a:t>review the budget, which should be updated based on feedback from the staffing conference, Associate Superintendents, and key leaders. After review, GO Teams will need to </a:t>
            </a:r>
            <a:r>
              <a:rPr lang="en-US" sz="2000" b="1">
                <a:solidFill>
                  <a:schemeClr val="accent2"/>
                </a:solidFill>
              </a:rPr>
              <a:t>take action</a:t>
            </a:r>
            <a:r>
              <a:rPr lang="en-US" sz="2000">
                <a:solidFill>
                  <a:schemeClr val="accent2"/>
                </a:solidFill>
              </a:rPr>
              <a:t> </a:t>
            </a:r>
            <a:r>
              <a:rPr lang="en-US" sz="2000"/>
              <a:t>(i.e., vote) on the FY25 Budget.  </a:t>
            </a:r>
          </a:p>
          <a:p>
            <a:pPr marL="63500">
              <a:spcBef>
                <a:spcPts val="600"/>
              </a:spcBef>
              <a:buSzPct val="100000"/>
            </a:pPr>
            <a:r>
              <a:rPr lang="en-US" sz="2400" b="1" u="sng">
                <a:solidFill>
                  <a:schemeClr val="accent2">
                    <a:lumMod val="75000"/>
                  </a:schemeClr>
                </a:solidFill>
              </a:rPr>
              <a:t>Why:</a:t>
            </a:r>
          </a:p>
          <a:p>
            <a:pPr marL="520700" indent="-6350">
              <a:spcBef>
                <a:spcPts val="600"/>
              </a:spcBef>
              <a:buSzPct val="100000"/>
            </a:pPr>
            <a:r>
              <a:rPr lang="en-US" sz="2000"/>
              <a:t>Principals will present the final budget recommendations for GO Team approval. </a:t>
            </a:r>
            <a:endParaRPr lang="en-US" sz="2000" b="1" u="sng"/>
          </a:p>
          <a:p>
            <a:pPr marL="63500">
              <a:spcBef>
                <a:spcPts val="600"/>
              </a:spcBef>
              <a:buSzPct val="100000"/>
            </a:pPr>
            <a:r>
              <a:rPr lang="en-US" sz="2400" b="1" u="sng">
                <a:solidFill>
                  <a:schemeClr val="accent2">
                    <a:lumMod val="75000"/>
                  </a:schemeClr>
                </a:solidFill>
              </a:rPr>
              <a:t>When:</a:t>
            </a:r>
          </a:p>
          <a:p>
            <a:pPr marL="520700" indent="-6350">
              <a:spcBef>
                <a:spcPts val="600"/>
              </a:spcBef>
              <a:buSzPct val="100000"/>
            </a:pPr>
            <a:r>
              <a:rPr lang="en-US" sz="2000"/>
              <a:t>All approval meetings </a:t>
            </a:r>
            <a:r>
              <a:rPr lang="en-US" sz="2000" b="1">
                <a:solidFill>
                  <a:srgbClr val="FF0000"/>
                </a:solidFill>
              </a:rPr>
              <a:t>must</a:t>
            </a:r>
            <a:r>
              <a:rPr lang="en-US" sz="2000"/>
              <a:t> be held </a:t>
            </a:r>
            <a:r>
              <a:rPr lang="en-US" sz="2000" b="1">
                <a:solidFill>
                  <a:srgbClr val="FF0000"/>
                </a:solidFill>
              </a:rPr>
              <a:t>after</a:t>
            </a:r>
            <a:r>
              <a:rPr lang="en-US" sz="2000"/>
              <a:t> staffing conferences. Budgets must be approved by </a:t>
            </a:r>
            <a:r>
              <a:rPr lang="en-US" sz="2000" b="1">
                <a:solidFill>
                  <a:srgbClr val="FF0000"/>
                </a:solidFill>
              </a:rPr>
              <a:t>March 15</a:t>
            </a:r>
            <a:r>
              <a:rPr lang="en-US" sz="2000" b="1" baseline="30000">
                <a:solidFill>
                  <a:srgbClr val="FF0000"/>
                </a:solidFill>
              </a:rPr>
              <a:t>th</a:t>
            </a:r>
            <a:r>
              <a:rPr lang="en-US" sz="2000"/>
              <a:t>. </a:t>
            </a:r>
          </a:p>
          <a:p>
            <a:pPr>
              <a:spcBef>
                <a:spcPts val="0"/>
              </a:spcBef>
              <a:buClr>
                <a:schemeClr val="dk1"/>
              </a:buClr>
              <a:buSzPts val="2400"/>
            </a:pPr>
            <a:endParaRPr lang="en-US"/>
          </a:p>
        </p:txBody>
      </p:sp>
      <p:sp>
        <p:nvSpPr>
          <p:cNvPr id="1095" name="Google Shape;1095;p142"/>
          <p:cNvSpPr txBox="1">
            <a:spLocks noGrp="1"/>
          </p:cNvSpPr>
          <p:nvPr>
            <p:ph type="sldNum" sz="quarter" idx="4"/>
          </p:nvPr>
        </p:nvSpPr>
        <p:spPr>
          <a:prstGeom prst="rect">
            <a:avLst/>
          </a:prstGeom>
          <a:noFill/>
          <a:ln>
            <a:noFill/>
          </a:ln>
        </p:spPr>
        <p:txBody>
          <a:bodyPr spcFirstLastPara="1" vert="horz" wrap="square" lIns="91425" tIns="45700" rIns="91425" bIns="45700" rtlCol="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9pPr>
          </a:lstStyle>
          <a:p>
            <a:pPr marL="0" marR="0" lvl="0" indent="0" algn="r" defTabSz="4572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a:ln>
                  <a:noFill/>
                </a:ln>
                <a:solidFill>
                  <a:srgbClr val="0083A9"/>
                </a:solidFill>
                <a:effectLst/>
                <a:uLnTx/>
                <a:uFillTx/>
                <a:latin typeface="Arial"/>
                <a:cs typeface="Arial"/>
                <a:sym typeface="Arial"/>
              </a:rPr>
              <a:pPr marL="0" marR="0" lvl="0" indent="0" algn="r" defTabSz="457200" rtl="0" eaLnBrk="1" fontAlgn="auto" latinLnBrk="0" hangingPunct="1">
                <a:lnSpc>
                  <a:spcPct val="100000"/>
                </a:lnSpc>
                <a:spcBef>
                  <a:spcPts val="0"/>
                </a:spcBef>
                <a:spcAft>
                  <a:spcPts val="0"/>
                </a:spcAft>
                <a:buClr>
                  <a:srgbClr val="000000"/>
                </a:buClr>
                <a:buSzTx/>
                <a:buFont typeface="Arial"/>
                <a:buNone/>
                <a:tabLst/>
                <a:defRPr/>
              </a:pPr>
              <a:t>16</a:t>
            </a:fld>
            <a:endParaRPr kumimoji="0" sz="1200" b="0" i="0" u="none" strike="noStrike" kern="1200" cap="none" spc="0" normalizeH="0" baseline="0" noProof="0">
              <a:ln>
                <a:noFill/>
              </a:ln>
              <a:solidFill>
                <a:srgbClr val="0083A9"/>
              </a:solidFill>
              <a:effectLst/>
              <a:uLnTx/>
              <a:uFillTx/>
              <a:latin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txBox="1">
            <a:spLocks noGrp="1"/>
          </p:cNvSpPr>
          <p:nvPr>
            <p:ph type="title"/>
          </p:nvPr>
        </p:nvSpPr>
        <p:spPr>
          <a:xfrm>
            <a:off x="1742396" y="171451"/>
            <a:ext cx="7334387" cy="1325563"/>
          </a:xfrm>
        </p:spPr>
        <p:txBody>
          <a:bodyPr rtlCol="0" anchor="b">
            <a:normAutofit/>
          </a:bodyPr>
          <a:lstStyle/>
          <a:p>
            <a:r>
              <a:rPr lang="en-US" sz="6000" b="1"/>
              <a:t>What’s Next?</a:t>
            </a:r>
          </a:p>
        </p:txBody>
      </p:sp>
      <p:sp>
        <p:nvSpPr>
          <p:cNvPr id="3" name="Subtitle 2"/>
          <p:cNvSpPr>
            <a:spLocks noGrp="1"/>
          </p:cNvSpPr>
          <p:nvPr>
            <p:ph type="body" idx="1"/>
          </p:nvPr>
        </p:nvSpPr>
        <p:spPr>
          <a:xfrm>
            <a:off x="657225" y="2295525"/>
            <a:ext cx="9591675" cy="4562475"/>
          </a:xfrm>
        </p:spPr>
        <p:txBody>
          <a:bodyPr vert="horz" lIns="91440" tIns="45720" rIns="91440" bIns="45720" rtlCol="0" anchor="t">
            <a:normAutofit/>
          </a:bodyPr>
          <a:lstStyle/>
          <a:p>
            <a:pPr marL="342900" indent="-342900">
              <a:buFont typeface="Arial" panose="020B0604020202020204" pitchFamily="34" charset="0"/>
              <a:buChar char="•"/>
            </a:pPr>
            <a:r>
              <a:rPr lang="en-US" sz="2600" b="1">
                <a:solidFill>
                  <a:schemeClr val="tx2">
                    <a:lumMod val="75000"/>
                  </a:schemeClr>
                </a:solidFill>
              </a:rPr>
              <a:t>February </a:t>
            </a:r>
            <a:endParaRPr lang="en-US"/>
          </a:p>
          <a:p>
            <a:pPr marL="800100" lvl="1" indent="-342900">
              <a:buFont typeface="Arial" panose="020B0604020202020204" pitchFamily="34" charset="0"/>
              <a:buChar char="•"/>
            </a:pPr>
            <a:r>
              <a:rPr lang="en-US" sz="2000">
                <a:solidFill>
                  <a:schemeClr val="bg2">
                    <a:lumMod val="25000"/>
                  </a:schemeClr>
                </a:solidFill>
              </a:rPr>
              <a:t>HR Staffing Conferences (Late February)</a:t>
            </a:r>
          </a:p>
          <a:p>
            <a:pPr marL="342900" indent="-342900">
              <a:lnSpc>
                <a:spcPct val="160000"/>
              </a:lnSpc>
              <a:buFont typeface="Arial" panose="020B0604020202020204" pitchFamily="34" charset="0"/>
              <a:buChar char="•"/>
            </a:pPr>
            <a:r>
              <a:rPr lang="en-US" sz="2600" b="1">
                <a:solidFill>
                  <a:schemeClr val="tx2">
                    <a:lumMod val="75000"/>
                  </a:schemeClr>
                </a:solidFill>
              </a:rPr>
              <a:t>March</a:t>
            </a:r>
          </a:p>
          <a:p>
            <a:pPr marL="800100" lvl="1" indent="-342900">
              <a:buFont typeface="Arial" panose="020B0604020202020204" pitchFamily="34" charset="0"/>
              <a:buChar char="•"/>
            </a:pPr>
            <a:r>
              <a:rPr lang="en-US" sz="2000">
                <a:solidFill>
                  <a:schemeClr val="bg2">
                    <a:lumMod val="25000"/>
                  </a:schemeClr>
                </a:solidFill>
              </a:rPr>
              <a:t>Final GO Team Approval Meeting (AFTER your school’s Staffing Conference and BEFORE Friday, March 15</a:t>
            </a:r>
            <a:r>
              <a:rPr lang="en-US" sz="2000" baseline="30000">
                <a:solidFill>
                  <a:schemeClr val="bg2">
                    <a:lumMod val="25000"/>
                  </a:schemeClr>
                </a:solidFill>
              </a:rPr>
              <a:t>th</a:t>
            </a:r>
            <a:r>
              <a:rPr lang="en-US" sz="2000">
                <a:solidFill>
                  <a:schemeClr val="bg2">
                    <a:lumMod val="25000"/>
                  </a:schemeClr>
                </a:solidFill>
              </a:rPr>
              <a:t>)</a:t>
            </a:r>
          </a:p>
          <a:p>
            <a:endParaRPr lang="en-US" sz="1500"/>
          </a:p>
        </p:txBody>
      </p:sp>
      <p:sp>
        <p:nvSpPr>
          <p:cNvPr id="2" name="Slide Number Placeholder 1"/>
          <p:cNvSpPr>
            <a:spLocks noGrp="1"/>
          </p:cNvSpPr>
          <p:nvPr>
            <p:ph type="sldNum" sz="quarter" idx="12"/>
          </p:nvPr>
        </p:nvSpPr>
        <p:spPr>
          <a:xfrm>
            <a:off x="9178738" y="6356352"/>
            <a:ext cx="1203512" cy="365125"/>
          </a:xfrm>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3D6C3DC6-EF6E-8948-BFE6-808D46D584D8}" type="slidenum">
              <a:rPr kumimoji="0" lang="en-US" sz="900" b="0" i="0" u="none" strike="noStrike" kern="1200" cap="none" spc="0" normalizeH="0" baseline="0" noProof="0" smtClean="0">
                <a:ln>
                  <a:noFill/>
                </a:ln>
                <a:solidFill>
                  <a:srgbClr val="0083A9"/>
                </a:solidFill>
                <a:effectLst/>
                <a:uLnTx/>
                <a:uFillTx/>
                <a:latin typeface="Tenorite"/>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17</a:t>
            </a:fld>
            <a:endParaRPr kumimoji="0" lang="en-US" sz="900" b="0" i="0" u="none" strike="noStrike" kern="1200" cap="none" spc="0" normalizeH="0" baseline="0" noProof="0">
              <a:ln>
                <a:noFill/>
              </a:ln>
              <a:solidFill>
                <a:srgbClr val="0083A9"/>
              </a:solidFill>
              <a:effectLst/>
              <a:uLnTx/>
              <a:uFillTx/>
              <a:latin typeface="Tenorite"/>
              <a:ea typeface="+mn-ea"/>
              <a:cs typeface="+mn-cs"/>
            </a:endParaRPr>
          </a:p>
        </p:txBody>
      </p:sp>
    </p:spTree>
    <p:extLst>
      <p:ext uri="{BB962C8B-B14F-4D97-AF65-F5344CB8AC3E}">
        <p14:creationId xmlns:p14="http://schemas.microsoft.com/office/powerpoint/2010/main" val="4257743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99"/>
        <p:cNvGrpSpPr/>
        <p:nvPr/>
      </p:nvGrpSpPr>
      <p:grpSpPr>
        <a:xfrm>
          <a:off x="0" y="0"/>
          <a:ext cx="0" cy="0"/>
          <a:chOff x="0" y="0"/>
          <a:chExt cx="0" cy="0"/>
        </a:xfrm>
      </p:grpSpPr>
      <p:sp>
        <p:nvSpPr>
          <p:cNvPr id="1100" name="Google Shape;1100;p143"/>
          <p:cNvSpPr txBox="1">
            <a:spLocks noGrp="1"/>
          </p:cNvSpPr>
          <p:nvPr>
            <p:ph type="ctrTitle"/>
          </p:nvPr>
        </p:nvSpPr>
        <p:spPr>
          <a:xfrm>
            <a:off x="2399621" y="1699022"/>
            <a:ext cx="4665209" cy="1790700"/>
          </a:xfrm>
          <a:prstGeom prst="rect">
            <a:avLst/>
          </a:prstGeom>
          <a:noFill/>
          <a:ln>
            <a:noFill/>
          </a:ln>
        </p:spPr>
        <p:txBody>
          <a:bodyPr spcFirstLastPara="1" vert="horz" wrap="square" lIns="68569" tIns="34275" rIns="68569" bIns="34275" rtlCol="0" anchor="b" anchorCtr="0">
            <a:noAutofit/>
          </a:bodyPr>
          <a:lstStyle/>
          <a:p>
            <a:pPr>
              <a:spcBef>
                <a:spcPts val="0"/>
              </a:spcBef>
              <a:buClr>
                <a:schemeClr val="dk1"/>
              </a:buClr>
              <a:buSzPts val="6000"/>
            </a:pPr>
            <a:r>
              <a:rPr lang="en-US">
                <a:latin typeface="Arial"/>
                <a:cs typeface="Arial"/>
                <a:sym typeface="Arial"/>
              </a:rPr>
              <a:t>Thank you</a:t>
            </a:r>
            <a:endParaRPr>
              <a:latin typeface="Arial"/>
              <a:cs typeface="Arial"/>
              <a:sym typeface="Arial"/>
            </a:endParaRPr>
          </a:p>
        </p:txBody>
      </p:sp>
      <p:sp>
        <p:nvSpPr>
          <p:cNvPr id="1101" name="Google Shape;1101;p143"/>
          <p:cNvSpPr txBox="1">
            <a:spLocks noGrp="1"/>
          </p:cNvSpPr>
          <p:nvPr>
            <p:ph type="sldNum" idx="4294967295"/>
          </p:nvPr>
        </p:nvSpPr>
        <p:spPr>
          <a:xfrm>
            <a:off x="10029826" y="5624513"/>
            <a:ext cx="638175" cy="273844"/>
          </a:xfrm>
          <a:prstGeom prst="rect">
            <a:avLst/>
          </a:prstGeom>
          <a:noFill/>
          <a:ln>
            <a:noFill/>
          </a:ln>
        </p:spPr>
        <p:txBody>
          <a:bodyPr spcFirstLastPara="1" vert="horz" wrap="square" lIns="68569" tIns="34275" rIns="68569" bIns="34275" rtlCol="0" anchor="ctr" anchorCtr="0">
            <a:noAutofit/>
          </a:bodyPr>
          <a:lstStyle/>
          <a:p>
            <a:fld id="{00000000-1234-1234-1234-123412341234}" type="slidenum">
              <a:rPr lang="en-US">
                <a:solidFill>
                  <a:srgbClr val="0083A9"/>
                </a:solidFill>
                <a:latin typeface="Tenorite"/>
              </a:rPr>
              <a:pPr/>
              <a:t>18</a:t>
            </a:fld>
            <a:endParaRPr>
              <a:solidFill>
                <a:srgbClr val="0083A9"/>
              </a:solidFill>
              <a:latin typeface="Tenorit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724" y="344424"/>
            <a:ext cx="8003286" cy="768096"/>
          </a:xfrm>
        </p:spPr>
        <p:txBody>
          <a:bodyPr anchor="t">
            <a:noAutofit/>
          </a:bodyPr>
          <a:lstStyle/>
          <a:p>
            <a:r>
              <a:rPr lang="en-US" sz="4800"/>
              <a:t>Norms</a:t>
            </a:r>
          </a:p>
        </p:txBody>
      </p:sp>
      <p:sp>
        <p:nvSpPr>
          <p:cNvPr id="4" name="Slide Number Placeholder 3"/>
          <p:cNvSpPr>
            <a:spLocks noGrp="1"/>
          </p:cNvSpPr>
          <p:nvPr>
            <p:ph type="sldNum" sz="quarter" idx="12"/>
          </p:nvPr>
        </p:nvSpPr>
        <p:spPr>
          <a:xfrm>
            <a:off x="11196066" y="6400800"/>
            <a:ext cx="740664" cy="274320"/>
          </a:xfrm>
        </p:spPr>
        <p:txBody>
          <a:bodyPr anchor="ctr">
            <a:normAutofit/>
          </a:bodyPr>
          <a:lstStyle/>
          <a:p>
            <a:pPr>
              <a:spcAft>
                <a:spcPts val="600"/>
              </a:spcAft>
            </a:pPr>
            <a:fld id="{3D6C3DC6-EF6E-8948-BFE6-808D46D584D8}" type="slidenum">
              <a:rPr lang="en-US" smtClean="0"/>
              <a:pPr>
                <a:spcAft>
                  <a:spcPts val="600"/>
                </a:spcAft>
              </a:pPr>
              <a:t>2</a:t>
            </a:fld>
            <a:endParaRPr lang="en-US"/>
          </a:p>
        </p:txBody>
      </p:sp>
      <p:graphicFrame>
        <p:nvGraphicFramePr>
          <p:cNvPr id="6" name="Content Placeholder 2">
            <a:extLst>
              <a:ext uri="{FF2B5EF4-FFF2-40B4-BE49-F238E27FC236}">
                <a16:creationId xmlns:a16="http://schemas.microsoft.com/office/drawing/2014/main" id="{64119F18-171B-44BC-1A34-FB216F4D9923}"/>
              </a:ext>
            </a:extLst>
          </p:cNvPr>
          <p:cNvGraphicFramePr>
            <a:graphicFrameLocks noGrp="1"/>
          </p:cNvGraphicFramePr>
          <p:nvPr>
            <p:ph sz="half" idx="1"/>
            <p:extLst>
              <p:ext uri="{D42A27DB-BD31-4B8C-83A1-F6EECF244321}">
                <p14:modId xmlns:p14="http://schemas.microsoft.com/office/powerpoint/2010/main" val="276249996"/>
              </p:ext>
            </p:extLst>
          </p:nvPr>
        </p:nvGraphicFramePr>
        <p:xfrm>
          <a:off x="1338834" y="1171575"/>
          <a:ext cx="10053066" cy="522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0696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4248694" y="976866"/>
            <a:ext cx="7066459" cy="1177486"/>
          </a:xfrm>
          <a:prstGeom prst="rect">
            <a:avLst/>
          </a:prstGeom>
          <a:solidFill>
            <a:srgbClr val="0083A9"/>
          </a:solidFill>
          <a:ln>
            <a:solidFill>
              <a:srgbClr val="0083A9"/>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2000" b="1">
                <a:solidFill>
                  <a:schemeClr val="bg1"/>
                </a:solidFill>
                <a:latin typeface="Berlin Sans FB Demi" panose="020E0802020502020306" pitchFamily="34" charset="0"/>
              </a:rPr>
              <a:t>YOUR SCHOOL STRATEGIC PLAN…</a:t>
            </a:r>
          </a:p>
          <a:p>
            <a:pPr algn="ctr"/>
            <a:endParaRPr lang="en-US" sz="1600" b="1">
              <a:solidFill>
                <a:schemeClr val="bg1"/>
              </a:solidFill>
              <a:latin typeface="Berlin Sans FB Demi" panose="020E0802020502020306" pitchFamily="34" charset="0"/>
            </a:endParaRPr>
          </a:p>
          <a:p>
            <a:pPr algn="ctr"/>
            <a:r>
              <a:rPr lang="en-US" sz="1600" b="1">
                <a:solidFill>
                  <a:schemeClr val="bg1"/>
                </a:solidFill>
              </a:rPr>
              <a:t>is your roadmap and your role.</a:t>
            </a:r>
          </a:p>
          <a:p>
            <a:pPr algn="ctr"/>
            <a:r>
              <a:rPr lang="en-US" sz="1600" b="1">
                <a:solidFill>
                  <a:schemeClr val="bg1"/>
                </a:solidFill>
              </a:rPr>
              <a:t>It is your direction, your priorities, your vision, your present, your future. </a:t>
            </a:r>
          </a:p>
          <a:p>
            <a:pPr algn="ctr"/>
            <a:endParaRPr lang="en-US" sz="1600" b="1">
              <a:solidFill>
                <a:schemeClr val="bg1"/>
              </a:solidFill>
              <a:latin typeface="Berlin Sans FB Demi" panose="020E0802020502020306" pitchFamily="34" charset="0"/>
            </a:endParaRPr>
          </a:p>
        </p:txBody>
      </p:sp>
      <p:sp>
        <p:nvSpPr>
          <p:cNvPr id="2" name="Title 1"/>
          <p:cNvSpPr>
            <a:spLocks noGrp="1"/>
          </p:cNvSpPr>
          <p:nvPr>
            <p:ph type="title"/>
          </p:nvPr>
        </p:nvSpPr>
        <p:spPr>
          <a:xfrm>
            <a:off x="3371850" y="248714"/>
            <a:ext cx="8820149" cy="625079"/>
          </a:xfrm>
        </p:spPr>
        <p:txBody>
          <a:bodyPr>
            <a:normAutofit/>
          </a:bodyPr>
          <a:lstStyle/>
          <a:p>
            <a:pPr algn="ctr"/>
            <a:r>
              <a:rPr lang="en-US" sz="2600" b="1"/>
              <a:t>GO Team Budget Development Process</a:t>
            </a:r>
          </a:p>
        </p:txBody>
      </p:sp>
      <p:sp>
        <p:nvSpPr>
          <p:cNvPr id="5" name="Slide Number Placeholder 4"/>
          <p:cNvSpPr>
            <a:spLocks noGrp="1"/>
          </p:cNvSpPr>
          <p:nvPr>
            <p:ph type="sldNum" sz="quarter" idx="12"/>
          </p:nvPr>
        </p:nvSpPr>
        <p:spPr>
          <a:xfrm>
            <a:off x="9330991" y="5811680"/>
            <a:ext cx="1600200" cy="273844"/>
          </a:xfrm>
        </p:spPr>
        <p:txBody>
          <a:bodyPr/>
          <a:lstStyle/>
          <a:p>
            <a:fld id="{026F2F96-C52A-46BA-9140-C1728DB7CC36}" type="slidenum">
              <a:rPr lang="en-US" smtClean="0">
                <a:solidFill>
                  <a:schemeClr val="tx2"/>
                </a:solidFill>
              </a:rPr>
              <a:pPr/>
              <a:t>3</a:t>
            </a:fld>
            <a:endParaRPr lang="en-US">
              <a:solidFill>
                <a:schemeClr val="tx2"/>
              </a:solidFill>
            </a:endParaRPr>
          </a:p>
        </p:txBody>
      </p:sp>
      <p:graphicFrame>
        <p:nvGraphicFramePr>
          <p:cNvPr id="3" name="Diagram 2"/>
          <p:cNvGraphicFramePr/>
          <p:nvPr>
            <p:extLst>
              <p:ext uri="{D42A27DB-BD31-4B8C-83A1-F6EECF244321}">
                <p14:modId xmlns:p14="http://schemas.microsoft.com/office/powerpoint/2010/main" val="278190695"/>
              </p:ext>
            </p:extLst>
          </p:nvPr>
        </p:nvGraphicFramePr>
        <p:xfrm>
          <a:off x="4248693" y="2419351"/>
          <a:ext cx="7066460" cy="427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4" descr="Image result for you are he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017426">
            <a:off x="3924842" y="4949974"/>
            <a:ext cx="792559" cy="113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92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a:extLst>
              <a:ext uri="{FF2B5EF4-FFF2-40B4-BE49-F238E27FC236}">
                <a16:creationId xmlns:a16="http://schemas.microsoft.com/office/drawing/2014/main" id="{5DB4F5CC-35F9-48D1-AC24-5F92E210AC21}"/>
              </a:ext>
            </a:extLst>
          </p:cNvPr>
          <p:cNvGraphicFramePr/>
          <p:nvPr/>
        </p:nvGraphicFramePr>
        <p:xfrm>
          <a:off x="124933" y="1562282"/>
          <a:ext cx="9692640" cy="3291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6677326" y="3808532"/>
            <a:ext cx="1710659" cy="2091180"/>
          </a:xfrm>
          <a:prstGeom prst="rect">
            <a:avLst/>
          </a:prstGeom>
        </p:spPr>
      </p:pic>
      <p:pic>
        <p:nvPicPr>
          <p:cNvPr id="7" name="Picture 4" descr="Image result for you are her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37432" y="1314714"/>
            <a:ext cx="607679" cy="8896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19382" y="5964060"/>
            <a:ext cx="5162502"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GO Teams are encouraged to have ongoing conversations</a:t>
            </a:r>
          </a:p>
        </p:txBody>
      </p:sp>
      <p:grpSp>
        <p:nvGrpSpPr>
          <p:cNvPr id="8" name="Group 7"/>
          <p:cNvGrpSpPr/>
          <p:nvPr/>
        </p:nvGrpSpPr>
        <p:grpSpPr>
          <a:xfrm>
            <a:off x="5263505" y="2440598"/>
            <a:ext cx="1873248" cy="4474383"/>
            <a:chOff x="3514648" y="-2315583"/>
            <a:chExt cx="1579830" cy="4474383"/>
          </a:xfrm>
        </p:grpSpPr>
        <p:sp>
          <p:nvSpPr>
            <p:cNvPr id="9" name="Rectangle 8"/>
            <p:cNvSpPr/>
            <p:nvPr/>
          </p:nvSpPr>
          <p:spPr>
            <a:xfrm>
              <a:off x="3514648" y="1240439"/>
              <a:ext cx="928670" cy="91836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0" name="Rectangle 9"/>
            <p:cNvSpPr/>
            <p:nvPr/>
          </p:nvSpPr>
          <p:spPr>
            <a:xfrm>
              <a:off x="4165808" y="-2315583"/>
              <a:ext cx="928670" cy="91836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0" marR="0" lvl="0" indent="0" algn="l" defTabSz="71120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a:ea typeface="+mn-ea"/>
                  <a:cs typeface="+mn-cs"/>
                </a:rPr>
                <a:t>Step 5        </a:t>
              </a:r>
              <a:r>
                <a:rPr kumimoji="0" lang="en-US" sz="14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 </a:t>
              </a:r>
              <a:r>
                <a:rPr kumimoji="0" lang="en-US" sz="1400" b="0" i="0" u="none" strike="noStrike" kern="1200" cap="none" spc="0" normalizeH="0" baseline="0" noProof="0">
                  <a:ln>
                    <a:noFill/>
                  </a:ln>
                  <a:solidFill>
                    <a:prstClr val="black">
                      <a:hueOff val="0"/>
                      <a:satOff val="0"/>
                      <a:lumOff val="0"/>
                      <a:alphaOff val="0"/>
                    </a:prstClr>
                  </a:solidFill>
                  <a:effectLst/>
                  <a:uLnTx/>
                  <a:uFillTx/>
                  <a:ea typeface="+mn-ea"/>
                  <a:cs typeface="+mn-cs"/>
                </a:rPr>
                <a:t>GO Team Feedback Session</a:t>
              </a:r>
            </a:p>
            <a:p>
              <a:pPr defTabSz="711200">
                <a:lnSpc>
                  <a:spcPct val="90000"/>
                </a:lnSpc>
                <a:spcBef>
                  <a:spcPct val="0"/>
                </a:spcBef>
                <a:spcAft>
                  <a:spcPct val="35000"/>
                </a:spcAft>
                <a:defRPr/>
              </a:pPr>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 ongoing if necessary</a:t>
              </a:r>
              <a:endParaRPr lang="en-US" sz="1200">
                <a:solidFill>
                  <a:srgbClr val="FF0000"/>
                </a:solidFill>
              </a:endParaRPr>
            </a:p>
            <a:p>
              <a:pPr marL="0" marR="0" lvl="0" indent="0" algn="l" defTabSz="711200" rtl="0" eaLnBrk="1" fontAlgn="auto" latinLnBrk="0" hangingPunct="1">
                <a:lnSpc>
                  <a:spcPct val="90000"/>
                </a:lnSpc>
                <a:spcBef>
                  <a:spcPct val="0"/>
                </a:spcBef>
                <a:spcAft>
                  <a:spcPct val="35000"/>
                </a:spcAft>
                <a:buClrTx/>
                <a:buSzTx/>
                <a:buFontTx/>
                <a:buNone/>
                <a:tabLst/>
                <a:defRPr/>
              </a:pPr>
              <a:endParaRPr kumimoji="0" lang="en-US" sz="1400" b="0" i="0" u="none" strike="noStrike" kern="1200" cap="none" spc="0" normalizeH="0" baseline="0" noProof="0">
                <a:ln>
                  <a:noFill/>
                </a:ln>
                <a:solidFill>
                  <a:prstClr val="black">
                    <a:hueOff val="0"/>
                    <a:satOff val="0"/>
                    <a:lumOff val="0"/>
                    <a:alphaOff val="0"/>
                  </a:prstClr>
                </a:solidFill>
                <a:effectLst/>
                <a:uLnTx/>
                <a:uFillTx/>
                <a:ea typeface="+mn-ea"/>
                <a:cs typeface="+mn-cs"/>
              </a:endParaRPr>
            </a:p>
          </p:txBody>
        </p:sp>
      </p:grpSp>
      <p:sp>
        <p:nvSpPr>
          <p:cNvPr id="11" name="Title 1"/>
          <p:cNvSpPr txBox="1">
            <a:spLocks/>
          </p:cNvSpPr>
          <p:nvPr/>
        </p:nvSpPr>
        <p:spPr>
          <a:xfrm>
            <a:off x="124933" y="322659"/>
            <a:ext cx="9941815" cy="110876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a:latin typeface="Trebuchet MS"/>
              </a:rPr>
              <a:t>Overview of FY ‘25 GO Team Budget Process</a:t>
            </a:r>
          </a:p>
        </p:txBody>
      </p:sp>
    </p:spTree>
    <p:extLst>
      <p:ext uri="{BB962C8B-B14F-4D97-AF65-F5344CB8AC3E}">
        <p14:creationId xmlns:p14="http://schemas.microsoft.com/office/powerpoint/2010/main" val="3384616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634867" y="86868"/>
            <a:ext cx="8165592" cy="768096"/>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4400" b="1" i="0" u="sng" strike="noStrike" cap="none">
                <a:solidFill>
                  <a:schemeClr val="dk1"/>
                </a:solidFill>
                <a:latin typeface="Calibri"/>
                <a:ea typeface="Calibri"/>
                <a:cs typeface="Calibri"/>
                <a:sym typeface="Calibri"/>
              </a:rPr>
              <a:t>Budget Feedback </a:t>
            </a:r>
            <a:r>
              <a:rPr lang="en-US" sz="4400" u="sng" cap="none">
                <a:solidFill>
                  <a:schemeClr val="dk1"/>
                </a:solidFill>
                <a:latin typeface="Calibri"/>
                <a:ea typeface="Calibri"/>
                <a:cs typeface="Calibri"/>
                <a:sym typeface="Calibri"/>
              </a:rPr>
              <a:t>Meeting</a:t>
            </a:r>
            <a:endParaRPr lang="en-US" sz="4400" b="1" i="0" u="sng" strike="noStrike" cap="none">
              <a:solidFill>
                <a:schemeClr val="dk1"/>
              </a:solidFill>
              <a:latin typeface="Calibri"/>
              <a:ea typeface="Calibri"/>
              <a:cs typeface="Calibri"/>
              <a:sym typeface="Calibri"/>
            </a:endParaRPr>
          </a:p>
        </p:txBody>
      </p:sp>
      <p:sp>
        <p:nvSpPr>
          <p:cNvPr id="100" name="Shape 100"/>
          <p:cNvSpPr txBox="1">
            <a:spLocks noGrp="1"/>
          </p:cNvSpPr>
          <p:nvPr>
            <p:ph sz="half" idx="2"/>
          </p:nvPr>
        </p:nvSpPr>
        <p:spPr>
          <a:xfrm>
            <a:off x="3526091" y="1221867"/>
            <a:ext cx="8383143" cy="5161788"/>
          </a:xfrm>
          <a:prstGeom prst="rect">
            <a:avLst/>
          </a:prstGeom>
          <a:noFill/>
          <a:ln>
            <a:noFill/>
          </a:ln>
        </p:spPr>
        <p:txBody>
          <a:bodyPr lIns="91425" tIns="45700" rIns="91425" bIns="45700" anchor="t" anchorCtr="0">
            <a:noAutofit/>
          </a:bodyPr>
          <a:lstStyle/>
          <a:p>
            <a:pPr marL="0" indent="0">
              <a:spcBef>
                <a:spcPts val="0"/>
              </a:spcBef>
              <a:buSzPct val="100000"/>
              <a:buNone/>
            </a:pPr>
            <a:r>
              <a:rPr lang="en-US" sz="2800" b="1" u="sng">
                <a:solidFill>
                  <a:schemeClr val="accent3"/>
                </a:solidFill>
              </a:rPr>
              <a:t>What</a:t>
            </a:r>
          </a:p>
          <a:p>
            <a:pPr marL="0" indent="0">
              <a:spcBef>
                <a:spcPts val="0"/>
              </a:spcBef>
              <a:spcAft>
                <a:spcPts val="1200"/>
              </a:spcAft>
              <a:buSzPct val="100000"/>
              <a:buNone/>
            </a:pPr>
            <a:r>
              <a:rPr lang="en-US" sz="2200">
                <a:solidFill>
                  <a:schemeClr val="accent5"/>
                </a:solidFill>
              </a:rPr>
              <a:t>The GO Team feedback session(s) should be scheduled for the principal to provide an overview of the school’s draft budget for the GO Team members and the general public. </a:t>
            </a:r>
          </a:p>
          <a:p>
            <a:pPr marL="0" indent="0">
              <a:spcBef>
                <a:spcPts val="0"/>
              </a:spcBef>
              <a:buSzPct val="100000"/>
              <a:buNone/>
            </a:pPr>
            <a:r>
              <a:rPr lang="en-US" sz="2800" b="1" u="sng">
                <a:solidFill>
                  <a:schemeClr val="accent3"/>
                </a:solidFill>
              </a:rPr>
              <a:t>Why</a:t>
            </a:r>
          </a:p>
          <a:p>
            <a:pPr marL="63500" lvl="0" indent="0">
              <a:spcBef>
                <a:spcPts val="0"/>
              </a:spcBef>
              <a:spcAft>
                <a:spcPts val="1200"/>
              </a:spcAft>
              <a:buSzPct val="100000"/>
              <a:buNone/>
            </a:pPr>
            <a:r>
              <a:rPr lang="en-US" sz="2200">
                <a:solidFill>
                  <a:schemeClr val="accent5"/>
                </a:solidFill>
              </a:rPr>
              <a:t>This meeting provides an opportunity for GO Teams to discuss how the school’s budget has been allocated to support the programmatic needs and key strategic priorities. </a:t>
            </a:r>
          </a:p>
          <a:p>
            <a:pPr marL="0" indent="0">
              <a:spcBef>
                <a:spcPts val="0"/>
              </a:spcBef>
              <a:buSzPct val="100000"/>
              <a:buNone/>
            </a:pPr>
            <a:r>
              <a:rPr lang="en-US" sz="2800" b="1" u="sng">
                <a:solidFill>
                  <a:schemeClr val="accent3"/>
                </a:solidFill>
              </a:rPr>
              <a:t>When </a:t>
            </a:r>
          </a:p>
          <a:p>
            <a:pPr marL="63500" indent="0">
              <a:spcBef>
                <a:spcPts val="0"/>
              </a:spcBef>
              <a:buSzPct val="100000"/>
              <a:buNone/>
            </a:pPr>
            <a:r>
              <a:rPr lang="en-US" sz="2200">
                <a:solidFill>
                  <a:schemeClr val="accent5"/>
                </a:solidFill>
                <a:sym typeface="Calibri"/>
              </a:rPr>
              <a:t>Meetings must be held in February </a:t>
            </a:r>
            <a:r>
              <a:rPr lang="en-US" sz="2200" b="1">
                <a:solidFill>
                  <a:schemeClr val="accent4"/>
                </a:solidFill>
                <a:sym typeface="Calibri"/>
              </a:rPr>
              <a:t>before staffing conferences</a:t>
            </a:r>
            <a:r>
              <a:rPr lang="en-US" sz="2200">
                <a:solidFill>
                  <a:schemeClr val="accent5"/>
                </a:solidFill>
                <a:sym typeface="Calibri"/>
              </a:rPr>
              <a:t>. May be combined with the allocation meeting (</a:t>
            </a:r>
            <a:r>
              <a:rPr lang="en-US" sz="2200" i="1">
                <a:solidFill>
                  <a:schemeClr val="accent5"/>
                </a:solidFill>
                <a:sym typeface="Calibri"/>
              </a:rPr>
              <a:t>as needed</a:t>
            </a:r>
            <a:r>
              <a:rPr lang="en-US" sz="2200">
                <a:solidFill>
                  <a:schemeClr val="accent5"/>
                </a:solidFill>
                <a:sym typeface="Calibri"/>
              </a:rPr>
              <a:t>), if the GO Team has completed strategic plan updates and ranked strategic priorities</a:t>
            </a:r>
            <a:r>
              <a:rPr lang="en-US" sz="2200" i="1">
                <a:solidFill>
                  <a:schemeClr val="accent5"/>
                </a:solidFill>
                <a:sym typeface="Calibri"/>
              </a:rPr>
              <a:t>.</a:t>
            </a:r>
            <a:r>
              <a:rPr lang="en-US" sz="2200">
                <a:solidFill>
                  <a:schemeClr val="accent5"/>
                </a:solidFill>
                <a:sym typeface="Calibri"/>
              </a:rPr>
              <a:t> </a:t>
            </a:r>
            <a:endParaRPr lang="en-US" sz="2200">
              <a:solidFill>
                <a:schemeClr val="accent5"/>
              </a:solidFill>
            </a:endParaRPr>
          </a:p>
        </p:txBody>
      </p:sp>
      <p:sp>
        <p:nvSpPr>
          <p:cNvPr id="2" name="Slide Number Placeholder 1"/>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5</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42230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enorite"/>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a:ln>
                  <a:noFill/>
                </a:ln>
                <a:solidFill>
                  <a:prstClr val="black"/>
                </a:solidFill>
                <a:effectLst/>
                <a:uLnTx/>
                <a:uFillTx/>
                <a:latin typeface="Tenorite"/>
                <a:ea typeface="+mn-ea"/>
                <a:cs typeface="+mn-cs"/>
              </a:rPr>
              <a:t>FY25 Budget Parameters</a:t>
            </a:r>
          </a:p>
        </p:txBody>
      </p:sp>
      <p:graphicFrame>
        <p:nvGraphicFramePr>
          <p:cNvPr id="4" name="Table 3"/>
          <p:cNvGraphicFramePr>
            <a:graphicFrameLocks noGrp="1"/>
          </p:cNvGraphicFramePr>
          <p:nvPr/>
        </p:nvGraphicFramePr>
        <p:xfrm>
          <a:off x="1964016" y="983679"/>
          <a:ext cx="8046720" cy="5252949"/>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594008">
                <a:tc>
                  <a:txBody>
                    <a:bodyPr/>
                    <a:lstStyle/>
                    <a:p>
                      <a:pPr algn="ctr"/>
                      <a:endParaRPr lang="en-US" sz="1750">
                        <a:latin typeface="Arial" panose="020B0604020202020204" pitchFamily="34" charset="0"/>
                        <a:cs typeface="Arial" panose="020B0604020202020204" pitchFamily="34" charset="0"/>
                      </a:endParaRPr>
                    </a:p>
                    <a:p>
                      <a:pPr algn="ctr"/>
                      <a:r>
                        <a:rPr lang="en-US" sz="1750">
                          <a:latin typeface="Arial" panose="020B0604020202020204" pitchFamily="34" charset="0"/>
                          <a:cs typeface="Arial" panose="020B0604020202020204" pitchFamily="34" charset="0"/>
                        </a:rPr>
                        <a:t>FY25 School Priorities</a:t>
                      </a:r>
                    </a:p>
                  </a:txBody>
                  <a:tcPr/>
                </a:tc>
                <a:tc>
                  <a:txBody>
                    <a:bodyPr/>
                    <a:lstStyle/>
                    <a:p>
                      <a:pPr algn="ctr"/>
                      <a:endParaRPr lang="en-US" sz="1750">
                        <a:latin typeface="Arial" panose="020B0604020202020204" pitchFamily="34" charset="0"/>
                        <a:cs typeface="Arial" panose="020B0604020202020204" pitchFamily="34" charset="0"/>
                      </a:endParaRPr>
                    </a:p>
                    <a:p>
                      <a:pPr algn="ctr"/>
                      <a:r>
                        <a:rPr lang="en-US" sz="175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1354625">
                <a:tc>
                  <a:txBody>
                    <a:bodyPr/>
                    <a:lstStyle/>
                    <a:p>
                      <a:pPr algn="ct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Increase student performance in Math</a:t>
                      </a:r>
                      <a:endParaRPr lang="en-US" sz="1750" dirty="0"/>
                    </a:p>
                  </a:txBody>
                  <a:tcPr/>
                </a:tc>
                <a:tc>
                  <a:txBody>
                    <a:bodyPr/>
                    <a:lstStyle/>
                    <a:p>
                      <a:pPr algn="ctr"/>
                      <a:r>
                        <a:rPr lang="en-US" sz="1750" dirty="0"/>
                        <a:t>About 60% of 3-5 students are not meeting mastery the standards as measured by MATH </a:t>
                      </a:r>
                      <a:r>
                        <a:rPr lang="en-US" sz="1750" dirty="0" err="1"/>
                        <a:t>GMAS</a:t>
                      </a:r>
                      <a:r>
                        <a:rPr lang="en-US" sz="1750" dirty="0"/>
                        <a:t> (proficient/distinguished)</a:t>
                      </a:r>
                    </a:p>
                  </a:txBody>
                  <a:tcPr/>
                </a:tc>
                <a:extLst>
                  <a:ext uri="{0D108BD9-81ED-4DB2-BD59-A6C34878D82A}">
                    <a16:rowId xmlns:a16="http://schemas.microsoft.com/office/drawing/2014/main" val="10001"/>
                  </a:ext>
                </a:extLst>
              </a:tr>
              <a:tr h="1101087">
                <a:tc>
                  <a:txBody>
                    <a:bodyPr/>
                    <a:lstStyle/>
                    <a:p>
                      <a:pPr algn="ct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Increase student performance in ELA</a:t>
                      </a:r>
                      <a:endParaRPr lang="en-US" sz="1750" dirty="0"/>
                    </a:p>
                  </a:txBody>
                  <a:tcPr/>
                </a:tc>
                <a:tc>
                  <a:txBody>
                    <a:bodyPr/>
                    <a:lstStyle/>
                    <a:p>
                      <a:pPr algn="ctr"/>
                      <a:r>
                        <a:rPr lang="en-US" sz="1750" dirty="0"/>
                        <a:t>About 45% of 3-5 students are not meeting mastery the standards as measured by ELA </a:t>
                      </a:r>
                      <a:r>
                        <a:rPr lang="en-US" sz="1750" dirty="0" err="1"/>
                        <a:t>GMAS</a:t>
                      </a:r>
                      <a:r>
                        <a:rPr lang="en-US" sz="1750" dirty="0"/>
                        <a:t> (proficient/distinguished)</a:t>
                      </a:r>
                    </a:p>
                  </a:txBody>
                  <a:tcPr/>
                </a:tc>
                <a:extLst>
                  <a:ext uri="{0D108BD9-81ED-4DB2-BD59-A6C34878D82A}">
                    <a16:rowId xmlns:a16="http://schemas.microsoft.com/office/drawing/2014/main" val="10002"/>
                  </a:ext>
                </a:extLst>
              </a:tr>
              <a:tr h="2115244">
                <a:tc>
                  <a:txBody>
                    <a:bodyPr/>
                    <a:lstStyle/>
                    <a:p>
                      <a:pPr algn="ct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Embed a data-driven, multi-tiered system of support to improve our multi-lingual learner performance</a:t>
                      </a:r>
                      <a:r>
                        <a:rPr lang="en-US" sz="1750" baseline="0" dirty="0"/>
                        <a:t> </a:t>
                      </a:r>
                      <a:endParaRPr lang="en-US" sz="1750" dirty="0"/>
                    </a:p>
                  </a:txBody>
                  <a:tcPr/>
                </a:tc>
                <a:tc>
                  <a:txBody>
                    <a:bodyPr/>
                    <a:lstStyle/>
                    <a:p>
                      <a:pPr algn="ctr"/>
                      <a:r>
                        <a:rPr lang="en-US" sz="1750" dirty="0"/>
                        <a:t>We need to decrease the GAP of academic performance in our EL subgroups as measured by </a:t>
                      </a:r>
                      <a:r>
                        <a:rPr lang="en-US" sz="1750" dirty="0" err="1"/>
                        <a:t>GMAS</a:t>
                      </a:r>
                      <a:r>
                        <a:rPr lang="en-US" sz="1750" dirty="0"/>
                        <a:t> (proficient/distinguished)</a:t>
                      </a:r>
                    </a:p>
                  </a:txBody>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AEC10A0C-BB77-FD4A-8FA4-D4334D01E3A4}"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12356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6250" y="1270129"/>
            <a:ext cx="97345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abon Next LT"/>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59080" y="192911"/>
            <a:ext cx="10181158"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Arial Black"/>
                <a:ea typeface="+mn-ea"/>
                <a:cs typeface="+mn-cs"/>
              </a:rPr>
              <a:t>Descriptions of Strategic Plan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Arial Black"/>
                <a:ea typeface="+mn-ea"/>
                <a:cs typeface="+mn-cs"/>
              </a:rPr>
              <a:t>Breakout Categories</a:t>
            </a:r>
          </a:p>
        </p:txBody>
      </p:sp>
      <p:sp>
        <p:nvSpPr>
          <p:cNvPr id="5" name="TextBox 4"/>
          <p:cNvSpPr txBox="1"/>
          <p:nvPr/>
        </p:nvSpPr>
        <p:spPr>
          <a:xfrm>
            <a:off x="476250" y="2027240"/>
            <a:ext cx="10677525" cy="3785652"/>
          </a:xfrm>
          <a:prstGeom prst="rect">
            <a:avLst/>
          </a:prstGeom>
          <a:noFill/>
        </p:spPr>
        <p:txBody>
          <a:bodyPr wrap="square" lIns="91440" tIns="45720" rIns="91440" bIns="45720" rtlCol="0" anchor="t">
            <a:spAutoFit/>
          </a:bodyPr>
          <a:lstStyle/>
          <a:p>
            <a:pPr marL="400050" indent="-400050">
              <a:buFont typeface="+mj-lt"/>
              <a:buAutoNum type="arabicPeriod"/>
              <a:defRPr/>
            </a:pPr>
            <a:r>
              <a:rPr kumimoji="0" lang="en-US" sz="2400" b="1" i="0" u="none" strike="noStrike" kern="1200" cap="none" spc="0" normalizeH="0" baseline="0" noProof="0">
                <a:ln>
                  <a:noFill/>
                </a:ln>
                <a:solidFill>
                  <a:srgbClr val="D47B22"/>
                </a:solidFill>
                <a:effectLst/>
                <a:uLnTx/>
                <a:uFillTx/>
                <a:latin typeface="Calibri"/>
                <a:ea typeface="Calibri"/>
                <a:cs typeface="Calibri"/>
              </a:rPr>
              <a:t>Priorities:</a:t>
            </a:r>
            <a:r>
              <a:rPr kumimoji="0" lang="en-US" sz="2400" b="1" i="0" u="none" strike="noStrike" kern="1200" cap="none" spc="0" normalizeH="0" baseline="0" noProof="0">
                <a:ln>
                  <a:noFill/>
                </a:ln>
                <a:solidFill>
                  <a:prstClr val="black"/>
                </a:solidFill>
                <a:effectLst/>
                <a:uLnTx/>
                <a:uFillTx/>
                <a:latin typeface="Calibri"/>
                <a:ea typeface="Calibri"/>
                <a:cs typeface="Calibri"/>
              </a:rPr>
              <a:t> </a:t>
            </a:r>
            <a:r>
              <a:rPr lang="en-US" sz="2400">
                <a:solidFill>
                  <a:prstClr val="black"/>
                </a:solidFill>
                <a:latin typeface="Calibri"/>
                <a:ea typeface="Calibri"/>
                <a:cs typeface="Calibri"/>
              </a:rPr>
              <a:t>FY25 </a:t>
            </a:r>
            <a:r>
              <a:rPr kumimoji="0" lang="en-US" sz="2400" b="0" i="0" u="none" strike="noStrike" kern="1200" cap="none" spc="0" normalizeH="0" baseline="0" noProof="0">
                <a:ln>
                  <a:noFill/>
                </a:ln>
                <a:solidFill>
                  <a:prstClr val="black"/>
                </a:solidFill>
                <a:effectLst/>
                <a:uLnTx/>
                <a:uFillTx/>
                <a:latin typeface="Calibri"/>
                <a:ea typeface="Calibri"/>
                <a:cs typeface="Calibri"/>
              </a:rPr>
              <a:t>funding </a:t>
            </a:r>
            <a:r>
              <a:rPr kumimoji="0" lang="en-US" sz="2400" b="0" i="0" u="sng" strike="noStrike" kern="1200" cap="none" spc="0" normalizeH="0" baseline="0" noProof="0">
                <a:ln>
                  <a:noFill/>
                </a:ln>
                <a:solidFill>
                  <a:prstClr val="black"/>
                </a:solidFill>
                <a:effectLst/>
                <a:uLnTx/>
                <a:uFillTx/>
                <a:latin typeface="Calibri"/>
                <a:ea typeface="Calibri"/>
                <a:cs typeface="Calibri"/>
              </a:rPr>
              <a:t>priorities</a:t>
            </a:r>
            <a:r>
              <a:rPr kumimoji="0" lang="en-US" sz="2400" b="0" i="0" u="none" strike="noStrike" kern="1200" cap="none" spc="0" normalizeH="0" baseline="0" noProof="0">
                <a:ln>
                  <a:noFill/>
                </a:ln>
                <a:solidFill>
                  <a:prstClr val="black"/>
                </a:solidFill>
                <a:effectLst/>
                <a:uLnTx/>
                <a:uFillTx/>
                <a:latin typeface="Calibri"/>
                <a:ea typeface="Calibri"/>
                <a:cs typeface="Calibri"/>
              </a:rPr>
              <a:t> from the school’s strategic plan, ranked by the order of importance.</a:t>
            </a:r>
            <a:r>
              <a:rPr lang="en-US" sz="2400">
                <a:solidFill>
                  <a:prstClr val="black"/>
                </a:solidFill>
                <a:latin typeface="Calibri"/>
                <a:ea typeface="Calibri"/>
                <a:cs typeface="Calibri"/>
              </a:rPr>
              <a:t> </a:t>
            </a:r>
            <a:endPar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a:ln>
                  <a:noFill/>
                </a:ln>
                <a:solidFill>
                  <a:srgbClr val="D47B22"/>
                </a:solidFill>
                <a:effectLst/>
                <a:uLnTx/>
                <a:uFillTx/>
                <a:latin typeface="Calibri"/>
                <a:ea typeface="Calibri"/>
                <a:cs typeface="Calibri"/>
              </a:rPr>
              <a:t>APS Five Focus Area:</a:t>
            </a:r>
            <a:r>
              <a:rPr kumimoji="0" lang="en-US" sz="2400" b="1" i="0" u="none" strike="noStrike" kern="1200" cap="none" spc="0" normalizeH="0" baseline="0" noProof="0">
                <a:ln>
                  <a:noFill/>
                </a:ln>
                <a:solidFill>
                  <a:prstClr val="black"/>
                </a:solidFill>
                <a:effectLst/>
                <a:uLnTx/>
                <a:uFillTx/>
                <a:latin typeface="Calibri"/>
                <a:ea typeface="Calibri"/>
                <a:cs typeface="Calibri"/>
              </a:rPr>
              <a:t> </a:t>
            </a:r>
            <a:r>
              <a:rPr kumimoji="0" lang="en-US" sz="2400" b="0" i="0" u="none" strike="noStrike" kern="1200" cap="none" spc="0" normalizeH="0" baseline="0" noProof="0">
                <a:ln>
                  <a:noFill/>
                </a:ln>
                <a:solidFill>
                  <a:prstClr val="black"/>
                </a:solidFill>
                <a:effectLst/>
                <a:uLnTx/>
                <a:uFillTx/>
                <a:latin typeface="Calibri"/>
                <a:ea typeface="Calibri"/>
                <a:cs typeface="Calibri"/>
              </a:rPr>
              <a:t>What part of the APS Five is the priority aligned to?</a:t>
            </a:r>
            <a:endParaRPr lang="en-US" sz="2400" b="0" i="0" u="none" strike="noStrike" kern="1200" cap="none" spc="0" normalizeH="0" baseline="0" noProof="0">
              <a:ln>
                <a:noFill/>
              </a:ln>
              <a:solidFill>
                <a:prstClr val="black"/>
              </a:solidFill>
              <a:effectLst/>
              <a:uLnTx/>
              <a:uFillTx/>
              <a:latin typeface="Calibri"/>
              <a:ea typeface="Calibri"/>
              <a:cs typeface="Calibri"/>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a:ln>
                  <a:noFill/>
                </a:ln>
                <a:solidFill>
                  <a:srgbClr val="D47B22"/>
                </a:solidFill>
                <a:effectLst/>
                <a:uLnTx/>
                <a:uFillTx/>
                <a:latin typeface="Calibri"/>
                <a:ea typeface="Calibri"/>
                <a:cs typeface="Calibri"/>
              </a:rPr>
              <a:t>Strategies:</a:t>
            </a:r>
            <a:r>
              <a:rPr kumimoji="0" lang="en-US" sz="2400" b="1" i="0" u="none" strike="noStrike" kern="1200" cap="none" spc="0" normalizeH="0" baseline="0" noProof="0">
                <a:ln>
                  <a:noFill/>
                </a:ln>
                <a:solidFill>
                  <a:prstClr val="black"/>
                </a:solidFill>
                <a:effectLst/>
                <a:uLnTx/>
                <a:uFillTx/>
                <a:latin typeface="Calibri"/>
                <a:ea typeface="Calibri"/>
                <a:cs typeface="Calibri"/>
              </a:rPr>
              <a:t> </a:t>
            </a:r>
            <a:r>
              <a:rPr kumimoji="0" lang="en-US" sz="2400" b="0" i="0" u="none" strike="noStrike" kern="1200" cap="none" spc="0" normalizeH="0" baseline="0" noProof="0">
                <a:ln>
                  <a:noFill/>
                </a:ln>
                <a:solidFill>
                  <a:prstClr val="black"/>
                </a:solidFill>
                <a:effectLst/>
                <a:uLnTx/>
                <a:uFillTx/>
                <a:latin typeface="Calibri"/>
                <a:ea typeface="Calibri"/>
                <a:cs typeface="Calibri"/>
              </a:rPr>
              <a:t>Lays out specific objectives for school’s improvement.</a:t>
            </a:r>
            <a:endParaRPr lang="en-US" sz="2400" b="0" i="0" u="none" strike="noStrike" kern="1200" cap="none" spc="0" normalizeH="0" baseline="0" noProof="0">
              <a:ln>
                <a:noFill/>
              </a:ln>
              <a:solidFill>
                <a:prstClr val="black"/>
              </a:solidFill>
              <a:effectLst/>
              <a:uLnTx/>
              <a:uFillTx/>
              <a:latin typeface="Calibri"/>
              <a:ea typeface="Calibri"/>
              <a:cs typeface="Calibri"/>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400050" indent="-400050">
              <a:buFont typeface="+mj-lt"/>
              <a:buAutoNum type="arabicPeriod"/>
              <a:defRPr/>
            </a:pPr>
            <a:r>
              <a:rPr kumimoji="0" lang="en-US" sz="2400" b="1" i="0" u="none" strike="noStrike" kern="1200" cap="none" spc="0" normalizeH="0" baseline="0" noProof="0">
                <a:ln>
                  <a:noFill/>
                </a:ln>
                <a:solidFill>
                  <a:srgbClr val="D47B22"/>
                </a:solidFill>
                <a:effectLst/>
                <a:uLnTx/>
                <a:uFillTx/>
                <a:latin typeface="Calibri"/>
                <a:ea typeface="Calibri"/>
                <a:cs typeface="Calibri"/>
              </a:rPr>
              <a:t>Request: </a:t>
            </a:r>
            <a:r>
              <a:rPr kumimoji="0" lang="en-US" sz="2400" b="0" i="0" u="none" strike="noStrike" kern="1200" cap="none" spc="0" normalizeH="0" baseline="0" noProof="0">
                <a:ln>
                  <a:noFill/>
                </a:ln>
                <a:solidFill>
                  <a:prstClr val="black"/>
                </a:solidFill>
                <a:effectLst/>
                <a:uLnTx/>
                <a:uFillTx/>
                <a:latin typeface="Calibri"/>
                <a:ea typeface="Calibri"/>
                <a:cs typeface="Calibri"/>
              </a:rPr>
              <a:t>“The Ask”</a:t>
            </a:r>
            <a:r>
              <a:rPr lang="en-US" sz="2400">
                <a:solidFill>
                  <a:prstClr val="black"/>
                </a:solidFill>
                <a:latin typeface="Calibri"/>
                <a:ea typeface="Calibri"/>
                <a:cs typeface="Calibri"/>
              </a:rPr>
              <a:t> </a:t>
            </a:r>
            <a:r>
              <a:rPr kumimoji="0" lang="en-US" sz="2400" b="0" i="0" u="none" strike="noStrike" kern="1200" cap="none" spc="0" normalizeH="0" baseline="0" noProof="0">
                <a:ln>
                  <a:noFill/>
                </a:ln>
                <a:solidFill>
                  <a:prstClr val="black"/>
                </a:solidFill>
                <a:effectLst/>
                <a:uLnTx/>
                <a:uFillTx/>
                <a:latin typeface="Calibri"/>
                <a:ea typeface="Calibri"/>
                <a:cs typeface="Calibri"/>
              </a:rPr>
              <a:t> What needs to be funded in order to support the strategy?</a:t>
            </a:r>
            <a:r>
              <a:rPr lang="en-US" sz="2400">
                <a:solidFill>
                  <a:prstClr val="black"/>
                </a:solidFill>
                <a:latin typeface="Calibri"/>
                <a:ea typeface="Calibri"/>
                <a:cs typeface="Calibri"/>
              </a:rPr>
              <a:t>  </a:t>
            </a:r>
            <a:endParaRPr lang="en-US" sz="2400" b="0" i="0" u="none" strike="noStrike" kern="1200" cap="none" spc="0" normalizeH="0" baseline="0" noProof="0">
              <a:ln>
                <a:noFill/>
              </a:ln>
              <a:solidFill>
                <a:prstClr val="black"/>
              </a:solidFill>
              <a:effectLst/>
              <a:uLnTx/>
              <a:uFillTx/>
              <a:latin typeface="Calibri" panose="020F0502020204030204" pitchFamily="34" charset="0"/>
              <a:ea typeface="Calibri"/>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a:ln>
                  <a:noFill/>
                </a:ln>
                <a:solidFill>
                  <a:srgbClr val="D47B22"/>
                </a:solidFill>
                <a:effectLst/>
                <a:uLnTx/>
                <a:uFillTx/>
                <a:latin typeface="Calibri"/>
                <a:ea typeface="Calibri"/>
                <a:cs typeface="Calibri"/>
              </a:rPr>
              <a:t>Amount:</a:t>
            </a:r>
            <a:r>
              <a:rPr kumimoji="0" lang="en-US" sz="2400" b="0" i="0" u="none" strike="noStrike" kern="1200" cap="none" spc="0" normalizeH="0" baseline="0" noProof="0">
                <a:ln>
                  <a:noFill/>
                </a:ln>
                <a:solidFill>
                  <a:prstClr val="black"/>
                </a:solidFill>
                <a:effectLst/>
                <a:uLnTx/>
                <a:uFillTx/>
                <a:latin typeface="Calibri"/>
                <a:ea typeface="Calibri"/>
                <a:cs typeface="Calibri"/>
              </a:rPr>
              <a:t> What is the cost associated with the Request?</a:t>
            </a:r>
            <a:endParaRPr lang="en-US" sz="2400" b="0" i="0" u="none" strike="noStrike" kern="1200" cap="none" spc="0" normalizeH="0" baseline="0" noProof="0">
              <a:ln>
                <a:noFill/>
              </a:ln>
              <a:solidFill>
                <a:prstClr val="black"/>
              </a:solidFill>
              <a:effectLst/>
              <a:uLnTx/>
              <a:uFillTx/>
              <a:latin typeface="Calibri"/>
              <a:ea typeface="Calibri"/>
              <a:cs typeface="Calibri"/>
            </a:endParaRPr>
          </a:p>
        </p:txBody>
      </p:sp>
      <p:sp>
        <p:nvSpPr>
          <p:cNvPr id="4" name="Slide Number Placeholder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19372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2844891717"/>
              </p:ext>
            </p:extLst>
          </p:nvPr>
        </p:nvGraphicFramePr>
        <p:xfrm>
          <a:off x="3640678" y="1240623"/>
          <a:ext cx="8094122" cy="5303522"/>
        </p:xfrm>
        <a:graphic>
          <a:graphicData uri="http://schemas.openxmlformats.org/drawingml/2006/table">
            <a:tbl>
              <a:tblPr firstRow="1" bandRow="1">
                <a:tableStyleId>{21E4AEA4-8DFA-4A89-87EB-49C32662AFE0}</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623751">
                <a:tc>
                  <a:txBody>
                    <a:bodyPr/>
                    <a:lstStyle/>
                    <a:p>
                      <a:pPr algn="ctr"/>
                      <a:r>
                        <a:rPr lang="en-US" sz="1400"/>
                        <a:t>Priorities</a:t>
                      </a:r>
                      <a:endParaRPr lang="en-US" sz="1400">
                        <a:latin typeface="Calibri" panose="020F0502020204030204" pitchFamily="34" charset="0"/>
                      </a:endParaRPr>
                    </a:p>
                  </a:txBody>
                  <a:tcPr marL="68580" marR="68580" marT="34290" marB="34290" anchor="ctr"/>
                </a:tc>
                <a:tc>
                  <a:txBody>
                    <a:bodyPr/>
                    <a:lstStyle/>
                    <a:p>
                      <a:pPr algn="ctr"/>
                      <a:r>
                        <a:rPr lang="en-US" sz="1400"/>
                        <a:t>APS FIVE Focus Area</a:t>
                      </a:r>
                      <a:endParaRPr lang="en-US" sz="1400">
                        <a:latin typeface="Calibri" panose="020F0502020204030204" pitchFamily="34" charset="0"/>
                      </a:endParaRPr>
                    </a:p>
                  </a:txBody>
                  <a:tcPr marL="68580" marR="68580" marT="34290" marB="34290" anchor="ctr"/>
                </a:tc>
                <a:tc>
                  <a:txBody>
                    <a:bodyPr/>
                    <a:lstStyle/>
                    <a:p>
                      <a:pPr algn="ctr"/>
                      <a:r>
                        <a:rPr lang="en-US" sz="1400"/>
                        <a:t>Strategies</a:t>
                      </a:r>
                      <a:endParaRPr lang="en-US" sz="140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a:solidFill>
                            <a:schemeClr val="lt1"/>
                          </a:solidFill>
                        </a:rPr>
                        <a:t>Requests</a:t>
                      </a:r>
                      <a:endParaRPr lang="en-US" sz="1400" b="1" kern="120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a:t>Amount</a:t>
                      </a:r>
                      <a:endParaRPr lang="en-US" sz="140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27342">
                <a:tc>
                  <a:txBody>
                    <a:bodyPr/>
                    <a:lstStyle/>
                    <a:p>
                      <a:pPr algn="l"/>
                      <a:r>
                        <a:rPr lang="en-US" sz="1100" b="0">
                          <a:solidFill>
                            <a:srgbClr val="FF0000"/>
                          </a:solidFill>
                        </a:rPr>
                        <a:t>Increase</a:t>
                      </a:r>
                      <a:r>
                        <a:rPr lang="en-US" sz="1100" b="0" baseline="0">
                          <a:solidFill>
                            <a:srgbClr val="FF0000"/>
                          </a:solidFill>
                        </a:rPr>
                        <a:t> level of rigor and relevance </a:t>
                      </a:r>
                      <a:r>
                        <a:rPr lang="en-US" sz="1100" b="0" i="1" baseline="0">
                          <a:solidFill>
                            <a:srgbClr val="FF0000"/>
                          </a:solidFill>
                        </a:rPr>
                        <a:t>(example- please remove)</a:t>
                      </a:r>
                      <a:endParaRPr lang="en-US" sz="1100" b="0" i="1">
                        <a:solidFill>
                          <a:srgbClr val="FF0000"/>
                        </a:solidFill>
                      </a:endParaRPr>
                    </a:p>
                  </a:txBody>
                  <a:tcPr marL="68580" marR="68580" marT="34290" marB="34290" anchor="b"/>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b="0" kern="1200">
                          <a:solidFill>
                            <a:srgbClr val="FF0000"/>
                          </a:solidFill>
                        </a:rPr>
                        <a:t>Fostering Academic Excellence for All </a:t>
                      </a:r>
                      <a:r>
                        <a:rPr lang="en-US" sz="1100" b="0" i="1" baseline="0">
                          <a:solidFill>
                            <a:srgbClr val="FF0000"/>
                          </a:solidFill>
                        </a:rPr>
                        <a:t>(example- please remove)</a:t>
                      </a:r>
                      <a:endParaRPr lang="en-US" sz="1100" b="0" i="1" kern="120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a:solidFill>
                            <a:srgbClr val="FF0000"/>
                          </a:solidFill>
                        </a:rPr>
                        <a:t>Implementation</a:t>
                      </a:r>
                      <a:r>
                        <a:rPr lang="en-US" sz="1100" b="0" kern="1200" baseline="0">
                          <a:solidFill>
                            <a:srgbClr val="FF0000"/>
                          </a:solidFill>
                        </a:rPr>
                        <a:t> of guided reading training for all staff </a:t>
                      </a:r>
                      <a:r>
                        <a:rPr lang="en-US" sz="1100" b="0" i="1" baseline="0">
                          <a:solidFill>
                            <a:srgbClr val="FF0000"/>
                          </a:solidFill>
                        </a:rPr>
                        <a:t>(example- please remove)</a:t>
                      </a:r>
                      <a:endParaRPr lang="en-US" sz="1100" b="0" i="1" kern="1200">
                        <a:solidFill>
                          <a:srgbClr val="FF0000"/>
                        </a:solidFill>
                        <a:latin typeface="+mn-lt"/>
                        <a:ea typeface="+mn-ea"/>
                        <a:cs typeface="+mn-cs"/>
                      </a:endParaRP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kern="1200">
                          <a:solidFill>
                            <a:srgbClr val="FF0000"/>
                          </a:solidFill>
                        </a:rPr>
                        <a:t>Purchase an additional Teacher</a:t>
                      </a:r>
                    </a:p>
                    <a:p>
                      <a:pPr marL="0" marR="0" indent="0" algn="l" defTabSz="685800" rtl="0" eaLnBrk="1" fontAlgn="auto" latinLnBrk="0" hangingPunct="1">
                        <a:lnSpc>
                          <a:spcPct val="100000"/>
                        </a:lnSpc>
                        <a:spcBef>
                          <a:spcPts val="0"/>
                        </a:spcBef>
                        <a:spcAft>
                          <a:spcPts val="0"/>
                        </a:spcAft>
                        <a:buClrTx/>
                        <a:buSzTx/>
                        <a:buFontTx/>
                        <a:buNone/>
                        <a:tabLst/>
                        <a:defRPr/>
                      </a:pPr>
                      <a:endParaRPr lang="en-US" sz="1100" b="0" kern="120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i="1" baseline="0">
                          <a:solidFill>
                            <a:srgbClr val="FF0000"/>
                          </a:solidFill>
                        </a:rPr>
                        <a:t>(example- please remove)</a:t>
                      </a:r>
                      <a:endParaRPr lang="en-US" sz="1100" b="0" i="1" kern="120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a:solidFill>
                            <a:srgbClr val="FF0000"/>
                          </a:solidFill>
                        </a:rPr>
                        <a:t>$84, 134</a:t>
                      </a:r>
                    </a:p>
                    <a:p>
                      <a:pPr marL="0" algn="l" defTabSz="685800" rtl="0" eaLnBrk="1" latinLnBrk="0" hangingPunct="1"/>
                      <a:endParaRPr lang="en-US" sz="1100" b="0" kern="120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i="1" baseline="0">
                          <a:solidFill>
                            <a:srgbClr val="FF0000"/>
                          </a:solidFill>
                        </a:rPr>
                        <a:t>(example- please remove)</a:t>
                      </a:r>
                      <a:endParaRPr lang="en-US" sz="1100" b="0" i="1" kern="1200">
                        <a:solidFill>
                          <a:srgbClr val="FF0000"/>
                        </a:solidFill>
                        <a:latin typeface="+mn-lt"/>
                        <a:ea typeface="+mn-ea"/>
                        <a:cs typeface="+mn-cs"/>
                      </a:endParaRPr>
                    </a:p>
                  </a:txBody>
                  <a:tcPr marL="68580" marR="68580" marT="34290" marB="34290" anchor="b"/>
                </a:tc>
                <a:extLst>
                  <a:ext uri="{0D108BD9-81ED-4DB2-BD59-A6C34878D82A}">
                    <a16:rowId xmlns:a16="http://schemas.microsoft.com/office/drawing/2014/main" val="10001"/>
                  </a:ext>
                </a:extLst>
              </a:tr>
              <a:tr h="361381">
                <a:tc>
                  <a:txBody>
                    <a:bodyPr/>
                    <a:lstStyle/>
                    <a:p>
                      <a:r>
                        <a:rPr lang="en-US" sz="800" dirty="0"/>
                        <a:t>Increase performance in ELA and Math</a:t>
                      </a:r>
                    </a:p>
                  </a:txBody>
                  <a:tcPr marL="68580" marR="68580" marT="34290" marB="34290" anchor="ctr"/>
                </a:tc>
                <a:tc>
                  <a:txBody>
                    <a:bodyPr/>
                    <a:lstStyle/>
                    <a:p>
                      <a:r>
                        <a:rPr lang="en-US" sz="800" dirty="0"/>
                        <a:t>Curriculum &amp; Instruction</a:t>
                      </a:r>
                    </a:p>
                    <a:p>
                      <a:r>
                        <a:rPr lang="en-US" sz="800" dirty="0"/>
                        <a:t>Whole Chile</a:t>
                      </a:r>
                    </a:p>
                  </a:txBody>
                  <a:tcPr marL="68580" marR="68580" marT="34290" marB="34290" anchor="ctr"/>
                </a:tc>
                <a:tc>
                  <a:txBody>
                    <a:bodyPr/>
                    <a:lstStyle/>
                    <a:p>
                      <a:r>
                        <a:rPr lang="en-US" sz="800" dirty="0"/>
                        <a:t>Decreasing Class Sizes</a:t>
                      </a:r>
                    </a:p>
                  </a:txBody>
                  <a:tcPr marL="68580" marR="68580" marT="34290" marB="34290" anchor="ctr"/>
                </a:tc>
                <a:tc>
                  <a:txBody>
                    <a:bodyPr/>
                    <a:lstStyle/>
                    <a:p>
                      <a:r>
                        <a:rPr lang="en-US" sz="800" dirty="0"/>
                        <a:t>Add a 5</a:t>
                      </a:r>
                      <a:r>
                        <a:rPr lang="en-US" sz="800" baseline="30000" dirty="0"/>
                        <a:t>th</a:t>
                      </a:r>
                      <a:r>
                        <a:rPr lang="en-US" sz="800" dirty="0"/>
                        <a:t> Grade Teacher</a:t>
                      </a:r>
                    </a:p>
                  </a:txBody>
                  <a:tcPr marL="68580" marR="68580" marT="34290" marB="34290" anchor="ctr"/>
                </a:tc>
                <a:tc>
                  <a:txBody>
                    <a:bodyPr/>
                    <a:lstStyle/>
                    <a:p>
                      <a:r>
                        <a:rPr lang="en-US" sz="800" dirty="0"/>
                        <a:t>106,000</a:t>
                      </a:r>
                    </a:p>
                  </a:txBody>
                  <a:tcPr marL="68580" marR="68580" marT="34290" marB="34290" anchor="ctr"/>
                </a:tc>
                <a:extLst>
                  <a:ext uri="{0D108BD9-81ED-4DB2-BD59-A6C34878D82A}">
                    <a16:rowId xmlns:a16="http://schemas.microsoft.com/office/drawing/2014/main" val="10002"/>
                  </a:ext>
                </a:extLst>
              </a:tr>
              <a:tr h="361381">
                <a:tc>
                  <a:txBody>
                    <a:bodyPr/>
                    <a:lstStyle/>
                    <a:p>
                      <a:r>
                        <a:rPr lang="en-US" sz="800" dirty="0"/>
                        <a:t>Increase performance in Math</a:t>
                      </a:r>
                    </a:p>
                  </a:txBody>
                  <a:tcPr marL="68580" marR="68580" marT="34290" marB="34290" anchor="ctr"/>
                </a:tc>
                <a:tc>
                  <a:txBody>
                    <a:bodyPr/>
                    <a:lstStyle/>
                    <a:p>
                      <a:r>
                        <a:rPr lang="en-US" sz="800" dirty="0"/>
                        <a:t>Curriculum &amp; Instruction</a:t>
                      </a:r>
                    </a:p>
                    <a:p>
                      <a:r>
                        <a:rPr lang="en-US" sz="800" dirty="0"/>
                        <a:t>Data</a:t>
                      </a:r>
                    </a:p>
                  </a:txBody>
                  <a:tcPr marL="68580" marR="68580" marT="34290" marB="34290" anchor="ctr"/>
                </a:tc>
                <a:tc>
                  <a:txBody>
                    <a:bodyPr/>
                    <a:lstStyle/>
                    <a:p>
                      <a:r>
                        <a:rPr lang="en-US" sz="800" dirty="0"/>
                        <a:t>Implementing Content specific instructional coaches</a:t>
                      </a:r>
                    </a:p>
                  </a:txBody>
                  <a:tcPr marL="68580" marR="68580" marT="34290" marB="34290" anchor="ctr"/>
                </a:tc>
                <a:tc>
                  <a:txBody>
                    <a:bodyPr/>
                    <a:lstStyle/>
                    <a:p>
                      <a:r>
                        <a:rPr lang="en-US" sz="800" dirty="0"/>
                        <a:t>Change Master Teacher to Math Coach</a:t>
                      </a:r>
                    </a:p>
                  </a:txBody>
                  <a:tcPr marL="68580" marR="68580" marT="34290" marB="34290" anchor="ctr"/>
                </a:tc>
                <a:tc>
                  <a:txBody>
                    <a:bodyPr/>
                    <a:lstStyle/>
                    <a:p>
                      <a:r>
                        <a:rPr lang="en-US" sz="800" dirty="0"/>
                        <a:t>Change of about 16,000</a:t>
                      </a:r>
                    </a:p>
                  </a:txBody>
                  <a:tcPr marL="68580" marR="68580" marT="34290" marB="34290" anchor="ctr"/>
                </a:tc>
                <a:extLst>
                  <a:ext uri="{0D108BD9-81ED-4DB2-BD59-A6C34878D82A}">
                    <a16:rowId xmlns:a16="http://schemas.microsoft.com/office/drawing/2014/main" val="10003"/>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a:p>
                  </a:txBody>
                  <a:tcPr marL="68580" marR="68580" marT="34290" marB="34290" anchor="ctr"/>
                </a:tc>
                <a:tc>
                  <a:txBody>
                    <a:bodyPr/>
                    <a:lstStyle/>
                    <a:p>
                      <a:pPr algn="ctr"/>
                      <a:endParaRPr lang="en-US" sz="800"/>
                    </a:p>
                  </a:txBody>
                  <a:tcPr marL="68580" marR="68580" marT="34290" marB="34290" anchor="ctr"/>
                </a:tc>
                <a:tc>
                  <a:txBody>
                    <a:bodyPr/>
                    <a:lstStyle/>
                    <a:p>
                      <a:pPr algn="ctr"/>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24379"/>
            <a:ext cx="8772524" cy="507831"/>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prstClr val="black"/>
                </a:solidFill>
                <a:latin typeface="Century Schoolbook" panose="02040604050505020304"/>
              </a:rPr>
              <a:t>FY25</a:t>
            </a:r>
            <a:r>
              <a:rPr kumimoji="0" lang="en-US" sz="2700" b="1" i="0" u="none" strike="noStrike" kern="1200" cap="none" spc="0" normalizeH="0" baseline="0" noProof="0">
                <a:ln>
                  <a:noFill/>
                </a:ln>
                <a:solidFill>
                  <a:prstClr val="black"/>
                </a:solidFill>
                <a:effectLst/>
                <a:uLnTx/>
                <a:uFillTx/>
                <a:latin typeface="Century Schoolbook" panose="02040604050505020304"/>
                <a:ea typeface="+mn-ea"/>
                <a:cs typeface="+mn-cs"/>
              </a:rPr>
              <a:t> Strategic Plan Break-out</a:t>
            </a:r>
          </a:p>
        </p:txBody>
      </p:sp>
      <p:sp>
        <p:nvSpPr>
          <p:cNvPr id="6" name="Rectangle 5">
            <a:extLst>
              <a:ext uri="{FF2B5EF4-FFF2-40B4-BE49-F238E27FC236}">
                <a16:creationId xmlns:a16="http://schemas.microsoft.com/office/drawing/2014/main" id="{FEF3F32B-7CFB-5DEE-EA56-0798E6446FF1}"/>
              </a:ext>
            </a:extLst>
          </p:cNvPr>
          <p:cNvSpPr/>
          <p:nvPr/>
        </p:nvSpPr>
        <p:spPr>
          <a:xfrm>
            <a:off x="4089256" y="2057400"/>
            <a:ext cx="7196965" cy="392906"/>
          </a:xfrm>
          <a:prstGeom prst="rect">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83A9">
                    <a:lumMod val="75000"/>
                  </a:srgbClr>
                </a:solidFill>
                <a:effectLst/>
                <a:uLnTx/>
                <a:uFillTx/>
                <a:latin typeface="Sabon Next LT"/>
                <a:ea typeface="+mn-ea"/>
                <a:cs typeface="+mn-cs"/>
              </a:rPr>
              <a:t>EXAMPLE</a:t>
            </a:r>
          </a:p>
        </p:txBody>
      </p:sp>
    </p:spTree>
    <p:extLst>
      <p:ext uri="{BB962C8B-B14F-4D97-AF65-F5344CB8AC3E}">
        <p14:creationId xmlns:p14="http://schemas.microsoft.com/office/powerpoint/2010/main" val="2920101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38400" y="257044"/>
            <a:ext cx="8229600" cy="602055"/>
          </a:xfrm>
          <a:prstGeom prst="rect">
            <a:avLst/>
          </a:prstGeom>
        </p:spPr>
        <p:txBody>
          <a:bodyPr vert="horz" lIns="91440" tIns="45720" rIns="91440" bIns="45720" rtlCol="0" anchor="ctr">
            <a:normAutofit fontScale="4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a:ln>
                  <a:noFill/>
                </a:ln>
                <a:solidFill>
                  <a:sysClr val="windowText" lastClr="000000"/>
                </a:solidFill>
                <a:effectLst/>
                <a:uLnTx/>
                <a:uFillTx/>
                <a:latin typeface="Calibri"/>
                <a:ea typeface="+mj-ea"/>
                <a:cs typeface="+mj-cs"/>
              </a:rPr>
              <a:t>FY25 Budget by Function (Required)</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400" b="0" i="1" u="none" strike="noStrike" kern="1200" cap="none" spc="0" normalizeH="0" baseline="0" noProof="0">
                <a:ln>
                  <a:noFill/>
                </a:ln>
                <a:solidFill>
                  <a:sysClr val="windowText" lastClr="000000"/>
                </a:solidFill>
                <a:effectLst/>
                <a:uLnTx/>
                <a:uFillTx/>
                <a:latin typeface="Calibri"/>
                <a:ea typeface="+mj-ea"/>
                <a:cs typeface="+mj-cs"/>
              </a:rPr>
              <a:t>*Based on Current Allocation of School Budget</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a:ln>
                <a:noFill/>
              </a:ln>
              <a:solidFill>
                <a:sysClr val="windowText" lastClr="000000"/>
              </a:solidFill>
              <a:effectLst/>
              <a:uLnTx/>
              <a:uFillTx/>
              <a:latin typeface="Calibri"/>
              <a:ea typeface="+mj-ea"/>
              <a:cs typeface="+mj-cs"/>
            </a:endParaRPr>
          </a:p>
        </p:txBody>
      </p:sp>
      <p:sp>
        <p:nvSpPr>
          <p:cNvPr id="3" name="Slide Number Placeholder 2"/>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DC4E0F58-77C6-51DC-A31D-57F4BD4338C0}"/>
              </a:ext>
            </a:extLst>
          </p:cNvPr>
          <p:cNvPicPr>
            <a:picLocks noChangeAspect="1"/>
          </p:cNvPicPr>
          <p:nvPr/>
        </p:nvPicPr>
        <p:blipFill>
          <a:blip r:embed="rId3"/>
          <a:stretch>
            <a:fillRect/>
          </a:stretch>
        </p:blipFill>
        <p:spPr>
          <a:xfrm>
            <a:off x="1000125" y="904875"/>
            <a:ext cx="10191750" cy="5048250"/>
          </a:xfrm>
          <a:prstGeom prst="rect">
            <a:avLst/>
          </a:prstGeom>
        </p:spPr>
      </p:pic>
    </p:spTree>
    <p:extLst>
      <p:ext uri="{BB962C8B-B14F-4D97-AF65-F5344CB8AC3E}">
        <p14:creationId xmlns:p14="http://schemas.microsoft.com/office/powerpoint/2010/main" val="112915013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2022 Principal's Report Template - Mtg 1">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12.xml><?xml version="1.0" encoding="utf-8"?>
<a:theme xmlns:a="http://schemas.openxmlformats.org/drawingml/2006/main" name="Office Theme">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13.xml><?xml version="1.0" encoding="utf-8"?>
<a:theme xmlns:a="http://schemas.openxmlformats.org/drawingml/2006/main" name="Facet">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Y2021 School Budgeting Workshop Template" id="{04DBA474-9D2F-41A5-B50F-EC6E7EE65FD2}" vid="{56851ABD-F05D-4AF1-B253-5731A9DC0AB4}"/>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Custom Desig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977F1402712049B4BB4CDB1A03C7C8" ma:contentTypeVersion="6" ma:contentTypeDescription="Create a new document." ma:contentTypeScope="" ma:versionID="d3e1e996098012709ec36ed5039f1c5c">
  <xsd:schema xmlns:xsd="http://www.w3.org/2001/XMLSchema" xmlns:xs="http://www.w3.org/2001/XMLSchema" xmlns:p="http://schemas.microsoft.com/office/2006/metadata/properties" xmlns:ns2="8dcae609-94e2-4108-915c-852935aa21ad" xmlns:ns3="e136758a-e7f7-4029-9cdc-709c7a6ff021" targetNamespace="http://schemas.microsoft.com/office/2006/metadata/properties" ma:root="true" ma:fieldsID="9441e7c3fbae7088efd2e25db08152b5" ns2:_="" ns3:_="">
    <xsd:import namespace="8dcae609-94e2-4108-915c-852935aa21ad"/>
    <xsd:import namespace="e136758a-e7f7-4029-9cdc-709c7a6ff02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cae609-94e2-4108-915c-852935aa21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36758a-e7f7-4029-9cdc-709c7a6ff02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e136758a-e7f7-4029-9cdc-709c7a6ff021">
      <UserInfo>
        <DisplayName>Barnett, Carolyn</DisplayName>
        <AccountId>14</AccountId>
        <AccountType/>
      </UserInfo>
      <UserInfo>
        <DisplayName>Gipson, Chaundra</DisplayName>
        <AccountId>16</AccountId>
        <AccountType/>
      </UserInfo>
      <UserInfo>
        <DisplayName>Jacobi, Diane</DisplayName>
        <AccountId>12</AccountId>
        <AccountType/>
      </UserInfo>
    </SharedWithUsers>
  </documentManagement>
</p:properties>
</file>

<file path=customXml/itemProps1.xml><?xml version="1.0" encoding="utf-8"?>
<ds:datastoreItem xmlns:ds="http://schemas.openxmlformats.org/officeDocument/2006/customXml" ds:itemID="{90E91726-730E-4E2D-A873-BB5B380DA9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cae609-94e2-4108-915c-852935aa21ad"/>
    <ds:schemaRef ds:uri="e136758a-e7f7-4029-9cdc-709c7a6ff0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912341-9544-4F08-8FA1-CBA3014C96EE}">
  <ds:schemaRefs>
    <ds:schemaRef ds:uri="http://schemas.microsoft.com/sharepoint/v3/contenttype/forms"/>
  </ds:schemaRefs>
</ds:datastoreItem>
</file>

<file path=customXml/itemProps3.xml><?xml version="1.0" encoding="utf-8"?>
<ds:datastoreItem xmlns:ds="http://schemas.openxmlformats.org/officeDocument/2006/customXml" ds:itemID="{5860D824-1F42-4605-A966-FFCBCF63520E}">
  <ds:schemaRefs>
    <ds:schemaRef ds:uri="d37e30bb-5f32-4411-a640-0b4044b692bf"/>
    <ds:schemaRef ds:uri="ffb952a0-74d9-4848-89d6-000c4b1b707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e136758a-e7f7-4029-9cdc-709c7a6ff021"/>
  </ds:schemaRefs>
</ds:datastoreItem>
</file>

<file path=docProps/app.xml><?xml version="1.0" encoding="utf-8"?>
<Properties xmlns="http://schemas.openxmlformats.org/officeDocument/2006/extended-properties" xmlns:vt="http://schemas.openxmlformats.org/officeDocument/2006/docPropsVTypes">
  <Template/>
  <TotalTime>32</TotalTime>
  <Words>1673</Words>
  <Application>Microsoft Office PowerPoint</Application>
  <PresentationFormat>Widescreen</PresentationFormat>
  <Paragraphs>225</Paragraphs>
  <Slides>18</Slides>
  <Notes>14</Notes>
  <HiddenSlides>0</HiddenSlides>
  <MMClips>0</MMClips>
  <ScaleCrop>false</ScaleCrop>
  <HeadingPairs>
    <vt:vector size="6" baseType="variant">
      <vt:variant>
        <vt:lpstr>Fonts Used</vt:lpstr>
      </vt:variant>
      <vt:variant>
        <vt:i4>10</vt:i4>
      </vt:variant>
      <vt:variant>
        <vt:lpstr>Theme</vt:lpstr>
      </vt:variant>
      <vt:variant>
        <vt:i4>13</vt:i4>
      </vt:variant>
      <vt:variant>
        <vt:lpstr>Slide Titles</vt:lpstr>
      </vt:variant>
      <vt:variant>
        <vt:i4>18</vt:i4>
      </vt:variant>
    </vt:vector>
  </HeadingPairs>
  <TitlesOfParts>
    <vt:vector size="41" baseType="lpstr">
      <vt:lpstr>Arial</vt:lpstr>
      <vt:lpstr>Arial Black</vt:lpstr>
      <vt:lpstr>Berlin Sans FB Demi</vt:lpstr>
      <vt:lpstr>Calibri</vt:lpstr>
      <vt:lpstr>Century Schoolbook</vt:lpstr>
      <vt:lpstr>Noto Sans Symbols</vt:lpstr>
      <vt:lpstr>Sabon Next LT</vt:lpstr>
      <vt:lpstr>Symbol</vt:lpstr>
      <vt:lpstr>Tenorite</vt:lpstr>
      <vt:lpstr>Trebuchet MS</vt:lpstr>
      <vt:lpstr>Custom Design</vt:lpstr>
      <vt:lpstr>1_Custom Design</vt:lpstr>
      <vt:lpstr>2_Custom Design</vt:lpstr>
      <vt:lpstr>3_Custom Design</vt:lpstr>
      <vt:lpstr>6_Custom Design</vt:lpstr>
      <vt:lpstr>5_Custom Design</vt:lpstr>
      <vt:lpstr>4_Custom Design</vt:lpstr>
      <vt:lpstr>8_Custom Design</vt:lpstr>
      <vt:lpstr>10_Custom Design</vt:lpstr>
      <vt:lpstr>11_Custom Design</vt:lpstr>
      <vt:lpstr>2022 Principal's Report Template - Mtg 1</vt:lpstr>
      <vt:lpstr>Office Theme</vt:lpstr>
      <vt:lpstr>Facet</vt:lpstr>
      <vt:lpstr>Bolton Academy Budget Feedback Meeting</vt:lpstr>
      <vt:lpstr>Norms</vt:lpstr>
      <vt:lpstr>GO Team Budget Development Process</vt:lpstr>
      <vt:lpstr>PowerPoint Presentation</vt:lpstr>
      <vt:lpstr>Budget Feedback Meeting</vt:lpstr>
      <vt:lpstr>PowerPoint Presentation</vt:lpstr>
      <vt:lpstr>PowerPoint Presentation</vt:lpstr>
      <vt:lpstr>PowerPoint Presentation</vt:lpstr>
      <vt:lpstr>PowerPoint Presentation</vt:lpstr>
      <vt:lpstr>PowerPoint Presentation</vt:lpstr>
      <vt:lpstr>Discussion of reserve and Holdback funds</vt:lpstr>
      <vt:lpstr>PowerPoint Presentation</vt:lpstr>
      <vt:lpstr>PowerPoint Presentation</vt:lpstr>
      <vt:lpstr>Summary of position Changes to Support the Strategic Plan</vt:lpstr>
      <vt:lpstr>Questions for the GO Team to Consider and Discuss</vt:lpstr>
      <vt:lpstr>Where We’re Going?</vt:lpstr>
      <vt:lpstr>What’s Next?</vt:lpstr>
      <vt:lpstr>Thank you</vt:lpstr>
    </vt:vector>
  </TitlesOfParts>
  <Company>Atlanta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Graphics Designer Office of Communications</dc:creator>
  <cp:lastModifiedBy>Mincey, Shavaun</cp:lastModifiedBy>
  <cp:revision>3</cp:revision>
  <cp:lastPrinted>2020-01-13T18:18:48Z</cp:lastPrinted>
  <dcterms:created xsi:type="dcterms:W3CDTF">2014-12-15T21:46:52Z</dcterms:created>
  <dcterms:modified xsi:type="dcterms:W3CDTF">2024-02-26T23:23:58Z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0x0101007A977F1402712049B4BB4CDB1A03C7C8</vt:lpwstr>
  </property>
  <property fmtid="{D5CDD505-2E9C-101B-9397-08002B2CF9AE}" pid="3" name="MediaServiceImageTags">
    <vt:lpwstr/>
  </property>
</Properties>
</file>